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63" r:id="rId6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47" d="100"/>
          <a:sy n="47" d="100"/>
        </p:scale>
        <p:origin x="52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CA2A0-811E-4064-B01C-578DC81AF6F3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1CFC2-75FD-4DFA-9FB7-B6F31F66F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image" Target="../media/image11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048593" y="4379595"/>
            <a:ext cx="7239634" cy="6783705"/>
          </a:xfrm>
          <a:custGeom>
            <a:avLst/>
            <a:gdLst/>
            <a:ahLst/>
            <a:cxnLst/>
            <a:rect l="l" t="t" r="r" b="b"/>
            <a:pathLst>
              <a:path w="7239634" h="6783705">
                <a:moveTo>
                  <a:pt x="7239406" y="3713010"/>
                </a:moveTo>
                <a:lnTo>
                  <a:pt x="6262573" y="2771152"/>
                </a:lnTo>
                <a:lnTo>
                  <a:pt x="6259627" y="2743200"/>
                </a:lnTo>
                <a:lnTo>
                  <a:pt x="6253556" y="2692400"/>
                </a:lnTo>
                <a:lnTo>
                  <a:pt x="6246787" y="2654300"/>
                </a:lnTo>
                <a:lnTo>
                  <a:pt x="6239345" y="2603500"/>
                </a:lnTo>
                <a:lnTo>
                  <a:pt x="6231217" y="2552700"/>
                </a:lnTo>
                <a:lnTo>
                  <a:pt x="6222416" y="2514600"/>
                </a:lnTo>
                <a:lnTo>
                  <a:pt x="6212941" y="2463800"/>
                </a:lnTo>
                <a:lnTo>
                  <a:pt x="6202807" y="2413000"/>
                </a:lnTo>
                <a:lnTo>
                  <a:pt x="6192024" y="2374900"/>
                </a:lnTo>
                <a:lnTo>
                  <a:pt x="6180582" y="2324100"/>
                </a:lnTo>
                <a:lnTo>
                  <a:pt x="6168491" y="2286000"/>
                </a:lnTo>
                <a:lnTo>
                  <a:pt x="6155753" y="2235200"/>
                </a:lnTo>
                <a:lnTo>
                  <a:pt x="6142380" y="2197100"/>
                </a:lnTo>
                <a:lnTo>
                  <a:pt x="6128385" y="2146300"/>
                </a:lnTo>
                <a:lnTo>
                  <a:pt x="6113754" y="2108200"/>
                </a:lnTo>
                <a:lnTo>
                  <a:pt x="6098514" y="2057400"/>
                </a:lnTo>
                <a:lnTo>
                  <a:pt x="6082652" y="2019300"/>
                </a:lnTo>
                <a:lnTo>
                  <a:pt x="6066180" y="1981200"/>
                </a:lnTo>
                <a:lnTo>
                  <a:pt x="6049099" y="1930400"/>
                </a:lnTo>
                <a:lnTo>
                  <a:pt x="6031420" y="1892300"/>
                </a:lnTo>
                <a:lnTo>
                  <a:pt x="6013145" y="1854200"/>
                </a:lnTo>
                <a:lnTo>
                  <a:pt x="5994285" y="1803400"/>
                </a:lnTo>
                <a:lnTo>
                  <a:pt x="5974842" y="1765300"/>
                </a:lnTo>
                <a:lnTo>
                  <a:pt x="5954814" y="1727200"/>
                </a:lnTo>
                <a:lnTo>
                  <a:pt x="5934214" y="1689100"/>
                </a:lnTo>
                <a:lnTo>
                  <a:pt x="5913056" y="1651000"/>
                </a:lnTo>
                <a:lnTo>
                  <a:pt x="5891327" y="1600200"/>
                </a:lnTo>
                <a:lnTo>
                  <a:pt x="5869038" y="1562100"/>
                </a:lnTo>
                <a:lnTo>
                  <a:pt x="5846191" y="1524000"/>
                </a:lnTo>
                <a:lnTo>
                  <a:pt x="5822810" y="1485900"/>
                </a:lnTo>
                <a:lnTo>
                  <a:pt x="5798883" y="1447800"/>
                </a:lnTo>
                <a:lnTo>
                  <a:pt x="5774423" y="1409700"/>
                </a:lnTo>
                <a:lnTo>
                  <a:pt x="5749429" y="1371600"/>
                </a:lnTo>
                <a:lnTo>
                  <a:pt x="5723902" y="1333500"/>
                </a:lnTo>
                <a:lnTo>
                  <a:pt x="5697855" y="1295400"/>
                </a:lnTo>
                <a:lnTo>
                  <a:pt x="5671299" y="1257300"/>
                </a:lnTo>
                <a:lnTo>
                  <a:pt x="5644235" y="1231900"/>
                </a:lnTo>
                <a:lnTo>
                  <a:pt x="5616664" y="1193800"/>
                </a:lnTo>
                <a:lnTo>
                  <a:pt x="5588597" y="1155700"/>
                </a:lnTo>
                <a:lnTo>
                  <a:pt x="5560034" y="1117600"/>
                </a:lnTo>
                <a:lnTo>
                  <a:pt x="5530977" y="1092200"/>
                </a:lnTo>
                <a:lnTo>
                  <a:pt x="5501437" y="1054100"/>
                </a:lnTo>
                <a:lnTo>
                  <a:pt x="5471414" y="1016000"/>
                </a:lnTo>
                <a:lnTo>
                  <a:pt x="5440934" y="990600"/>
                </a:lnTo>
                <a:lnTo>
                  <a:pt x="5409971" y="952500"/>
                </a:lnTo>
                <a:lnTo>
                  <a:pt x="5378551" y="927100"/>
                </a:lnTo>
                <a:lnTo>
                  <a:pt x="5346674" y="889000"/>
                </a:lnTo>
                <a:lnTo>
                  <a:pt x="5314353" y="863600"/>
                </a:lnTo>
                <a:lnTo>
                  <a:pt x="5281574" y="825500"/>
                </a:lnTo>
                <a:lnTo>
                  <a:pt x="5248351" y="800100"/>
                </a:lnTo>
                <a:lnTo>
                  <a:pt x="5214696" y="762000"/>
                </a:lnTo>
                <a:lnTo>
                  <a:pt x="5146103" y="711200"/>
                </a:lnTo>
                <a:lnTo>
                  <a:pt x="5111178" y="673100"/>
                </a:lnTo>
                <a:lnTo>
                  <a:pt x="5040084" y="622300"/>
                </a:lnTo>
                <a:lnTo>
                  <a:pt x="4967363" y="571500"/>
                </a:lnTo>
                <a:lnTo>
                  <a:pt x="4893068" y="520700"/>
                </a:lnTo>
                <a:lnTo>
                  <a:pt x="4778768" y="444500"/>
                </a:lnTo>
                <a:lnTo>
                  <a:pt x="4700714" y="393700"/>
                </a:lnTo>
                <a:lnTo>
                  <a:pt x="4661154" y="381000"/>
                </a:lnTo>
                <a:lnTo>
                  <a:pt x="4580979" y="330200"/>
                </a:lnTo>
                <a:lnTo>
                  <a:pt x="4540389" y="317500"/>
                </a:lnTo>
                <a:lnTo>
                  <a:pt x="4499445" y="292100"/>
                </a:lnTo>
                <a:lnTo>
                  <a:pt x="4458182" y="279400"/>
                </a:lnTo>
                <a:lnTo>
                  <a:pt x="4416590" y="254000"/>
                </a:lnTo>
                <a:lnTo>
                  <a:pt x="4374680" y="241300"/>
                </a:lnTo>
                <a:lnTo>
                  <a:pt x="4332452" y="215900"/>
                </a:lnTo>
                <a:lnTo>
                  <a:pt x="4247070" y="190500"/>
                </a:lnTo>
                <a:lnTo>
                  <a:pt x="4203928" y="165100"/>
                </a:lnTo>
                <a:lnTo>
                  <a:pt x="3803104" y="50800"/>
                </a:lnTo>
                <a:lnTo>
                  <a:pt x="3757257" y="50800"/>
                </a:lnTo>
                <a:lnTo>
                  <a:pt x="3664864" y="25400"/>
                </a:lnTo>
                <a:lnTo>
                  <a:pt x="3618331" y="25400"/>
                </a:lnTo>
                <a:lnTo>
                  <a:pt x="3571557" y="12700"/>
                </a:lnTo>
                <a:lnTo>
                  <a:pt x="3524567" y="12700"/>
                </a:lnTo>
                <a:lnTo>
                  <a:pt x="3477361" y="0"/>
                </a:lnTo>
                <a:lnTo>
                  <a:pt x="2805404" y="0"/>
                </a:lnTo>
                <a:lnTo>
                  <a:pt x="2758198" y="12700"/>
                </a:lnTo>
                <a:lnTo>
                  <a:pt x="2711208" y="12700"/>
                </a:lnTo>
                <a:lnTo>
                  <a:pt x="2664434" y="25400"/>
                </a:lnTo>
                <a:lnTo>
                  <a:pt x="2617889" y="25400"/>
                </a:lnTo>
                <a:lnTo>
                  <a:pt x="2525496" y="50800"/>
                </a:lnTo>
                <a:lnTo>
                  <a:pt x="2479662" y="50800"/>
                </a:lnTo>
                <a:lnTo>
                  <a:pt x="2078837" y="165100"/>
                </a:lnTo>
                <a:lnTo>
                  <a:pt x="2035695" y="190500"/>
                </a:lnTo>
                <a:lnTo>
                  <a:pt x="1950313" y="215900"/>
                </a:lnTo>
                <a:lnTo>
                  <a:pt x="1908086" y="241300"/>
                </a:lnTo>
                <a:lnTo>
                  <a:pt x="1866176" y="254000"/>
                </a:lnTo>
                <a:lnTo>
                  <a:pt x="1824583" y="279400"/>
                </a:lnTo>
                <a:lnTo>
                  <a:pt x="1783321" y="292100"/>
                </a:lnTo>
                <a:lnTo>
                  <a:pt x="1742376" y="317500"/>
                </a:lnTo>
                <a:lnTo>
                  <a:pt x="1701774" y="330200"/>
                </a:lnTo>
                <a:lnTo>
                  <a:pt x="1621612" y="381000"/>
                </a:lnTo>
                <a:lnTo>
                  <a:pt x="1582039" y="393700"/>
                </a:lnTo>
                <a:lnTo>
                  <a:pt x="1503997" y="444500"/>
                </a:lnTo>
                <a:lnTo>
                  <a:pt x="1389697" y="520700"/>
                </a:lnTo>
                <a:lnTo>
                  <a:pt x="1315402" y="571500"/>
                </a:lnTo>
                <a:lnTo>
                  <a:pt x="1242682" y="622300"/>
                </a:lnTo>
                <a:lnTo>
                  <a:pt x="1171587" y="673100"/>
                </a:lnTo>
                <a:lnTo>
                  <a:pt x="1136662" y="711200"/>
                </a:lnTo>
                <a:lnTo>
                  <a:pt x="1068057" y="762000"/>
                </a:lnTo>
                <a:lnTo>
                  <a:pt x="1034415" y="800100"/>
                </a:lnTo>
                <a:lnTo>
                  <a:pt x="1001191" y="825500"/>
                </a:lnTo>
                <a:lnTo>
                  <a:pt x="968413" y="863600"/>
                </a:lnTo>
                <a:lnTo>
                  <a:pt x="936091" y="889000"/>
                </a:lnTo>
                <a:lnTo>
                  <a:pt x="904214" y="927100"/>
                </a:lnTo>
                <a:lnTo>
                  <a:pt x="872794" y="952500"/>
                </a:lnTo>
                <a:lnTo>
                  <a:pt x="841832" y="990600"/>
                </a:lnTo>
                <a:lnTo>
                  <a:pt x="811339" y="1016000"/>
                </a:lnTo>
                <a:lnTo>
                  <a:pt x="781329" y="1054100"/>
                </a:lnTo>
                <a:lnTo>
                  <a:pt x="751789" y="1092200"/>
                </a:lnTo>
                <a:lnTo>
                  <a:pt x="722731" y="1117600"/>
                </a:lnTo>
                <a:lnTo>
                  <a:pt x="694169" y="1155700"/>
                </a:lnTo>
                <a:lnTo>
                  <a:pt x="666102" y="1193800"/>
                </a:lnTo>
                <a:lnTo>
                  <a:pt x="638530" y="1231900"/>
                </a:lnTo>
                <a:lnTo>
                  <a:pt x="611454" y="1257300"/>
                </a:lnTo>
                <a:lnTo>
                  <a:pt x="584898" y="1295400"/>
                </a:lnTo>
                <a:lnTo>
                  <a:pt x="558863" y="1333500"/>
                </a:lnTo>
                <a:lnTo>
                  <a:pt x="533336" y="1371600"/>
                </a:lnTo>
                <a:lnTo>
                  <a:pt x="508342" y="1409700"/>
                </a:lnTo>
                <a:lnTo>
                  <a:pt x="483882" y="1447800"/>
                </a:lnTo>
                <a:lnTo>
                  <a:pt x="459955" y="1485900"/>
                </a:lnTo>
                <a:lnTo>
                  <a:pt x="436562" y="1524000"/>
                </a:lnTo>
                <a:lnTo>
                  <a:pt x="413727" y="1562100"/>
                </a:lnTo>
                <a:lnTo>
                  <a:pt x="391439" y="1600200"/>
                </a:lnTo>
                <a:lnTo>
                  <a:pt x="369709" y="1651000"/>
                </a:lnTo>
                <a:lnTo>
                  <a:pt x="348551" y="1689100"/>
                </a:lnTo>
                <a:lnTo>
                  <a:pt x="327952" y="1727200"/>
                </a:lnTo>
                <a:lnTo>
                  <a:pt x="307924" y="1765300"/>
                </a:lnTo>
                <a:lnTo>
                  <a:pt x="288480" y="1803400"/>
                </a:lnTo>
                <a:lnTo>
                  <a:pt x="269621" y="1854200"/>
                </a:lnTo>
                <a:lnTo>
                  <a:pt x="251345" y="1892300"/>
                </a:lnTo>
                <a:lnTo>
                  <a:pt x="233667" y="1930400"/>
                </a:lnTo>
                <a:lnTo>
                  <a:pt x="216585" y="1981200"/>
                </a:lnTo>
                <a:lnTo>
                  <a:pt x="200113" y="2019300"/>
                </a:lnTo>
                <a:lnTo>
                  <a:pt x="184251" y="2057400"/>
                </a:lnTo>
                <a:lnTo>
                  <a:pt x="168998" y="2108200"/>
                </a:lnTo>
                <a:lnTo>
                  <a:pt x="154381" y="2146300"/>
                </a:lnTo>
                <a:lnTo>
                  <a:pt x="140373" y="2197100"/>
                </a:lnTo>
                <a:lnTo>
                  <a:pt x="127012" y="2235200"/>
                </a:lnTo>
                <a:lnTo>
                  <a:pt x="114274" y="2286000"/>
                </a:lnTo>
                <a:lnTo>
                  <a:pt x="102184" y="2324100"/>
                </a:lnTo>
                <a:lnTo>
                  <a:pt x="90741" y="2374900"/>
                </a:lnTo>
                <a:lnTo>
                  <a:pt x="79959" y="2413000"/>
                </a:lnTo>
                <a:lnTo>
                  <a:pt x="69824" y="2463800"/>
                </a:lnTo>
                <a:lnTo>
                  <a:pt x="60350" y="2514600"/>
                </a:lnTo>
                <a:lnTo>
                  <a:pt x="51549" y="2552700"/>
                </a:lnTo>
                <a:lnTo>
                  <a:pt x="43421" y="2603500"/>
                </a:lnTo>
                <a:lnTo>
                  <a:pt x="35979" y="2654300"/>
                </a:lnTo>
                <a:lnTo>
                  <a:pt x="29210" y="2692400"/>
                </a:lnTo>
                <a:lnTo>
                  <a:pt x="23139" y="2743200"/>
                </a:lnTo>
                <a:lnTo>
                  <a:pt x="17754" y="2794000"/>
                </a:lnTo>
                <a:lnTo>
                  <a:pt x="13081" y="2832100"/>
                </a:lnTo>
                <a:lnTo>
                  <a:pt x="9105" y="2882900"/>
                </a:lnTo>
                <a:lnTo>
                  <a:pt x="5842" y="2933700"/>
                </a:lnTo>
                <a:lnTo>
                  <a:pt x="3302" y="2984500"/>
                </a:lnTo>
                <a:lnTo>
                  <a:pt x="1473" y="3035300"/>
                </a:lnTo>
                <a:lnTo>
                  <a:pt x="368" y="3073400"/>
                </a:lnTo>
                <a:lnTo>
                  <a:pt x="0" y="3124200"/>
                </a:lnTo>
                <a:lnTo>
                  <a:pt x="368" y="3175000"/>
                </a:lnTo>
                <a:lnTo>
                  <a:pt x="1473" y="3225800"/>
                </a:lnTo>
                <a:lnTo>
                  <a:pt x="3302" y="3276600"/>
                </a:lnTo>
                <a:lnTo>
                  <a:pt x="5842" y="3314700"/>
                </a:lnTo>
                <a:lnTo>
                  <a:pt x="9105" y="3365500"/>
                </a:lnTo>
                <a:lnTo>
                  <a:pt x="13081" y="3416300"/>
                </a:lnTo>
                <a:lnTo>
                  <a:pt x="17754" y="3467100"/>
                </a:lnTo>
                <a:lnTo>
                  <a:pt x="23139" y="3505200"/>
                </a:lnTo>
                <a:lnTo>
                  <a:pt x="29210" y="3556000"/>
                </a:lnTo>
                <a:lnTo>
                  <a:pt x="35979" y="3606800"/>
                </a:lnTo>
                <a:lnTo>
                  <a:pt x="43421" y="3644900"/>
                </a:lnTo>
                <a:lnTo>
                  <a:pt x="51549" y="3695700"/>
                </a:lnTo>
                <a:lnTo>
                  <a:pt x="60350" y="3746500"/>
                </a:lnTo>
                <a:lnTo>
                  <a:pt x="69824" y="3784600"/>
                </a:lnTo>
                <a:lnTo>
                  <a:pt x="79959" y="3835400"/>
                </a:lnTo>
                <a:lnTo>
                  <a:pt x="90741" y="3873500"/>
                </a:lnTo>
                <a:lnTo>
                  <a:pt x="102184" y="3924300"/>
                </a:lnTo>
                <a:lnTo>
                  <a:pt x="114274" y="3962400"/>
                </a:lnTo>
                <a:lnTo>
                  <a:pt x="127012" y="4013200"/>
                </a:lnTo>
                <a:lnTo>
                  <a:pt x="140373" y="4051300"/>
                </a:lnTo>
                <a:lnTo>
                  <a:pt x="154381" y="4102100"/>
                </a:lnTo>
                <a:lnTo>
                  <a:pt x="168998" y="4140200"/>
                </a:lnTo>
                <a:lnTo>
                  <a:pt x="184251" y="4191000"/>
                </a:lnTo>
                <a:lnTo>
                  <a:pt x="200113" y="4229100"/>
                </a:lnTo>
                <a:lnTo>
                  <a:pt x="216585" y="4279900"/>
                </a:lnTo>
                <a:lnTo>
                  <a:pt x="233667" y="4318000"/>
                </a:lnTo>
                <a:lnTo>
                  <a:pt x="251345" y="4356100"/>
                </a:lnTo>
                <a:lnTo>
                  <a:pt x="269621" y="4406900"/>
                </a:lnTo>
                <a:lnTo>
                  <a:pt x="288480" y="4445000"/>
                </a:lnTo>
                <a:lnTo>
                  <a:pt x="307924" y="4483100"/>
                </a:lnTo>
                <a:lnTo>
                  <a:pt x="327952" y="4521200"/>
                </a:lnTo>
                <a:lnTo>
                  <a:pt x="348551" y="4572000"/>
                </a:lnTo>
                <a:lnTo>
                  <a:pt x="369709" y="4610100"/>
                </a:lnTo>
                <a:lnTo>
                  <a:pt x="391439" y="4648200"/>
                </a:lnTo>
                <a:lnTo>
                  <a:pt x="413727" y="4686300"/>
                </a:lnTo>
                <a:lnTo>
                  <a:pt x="436562" y="4724400"/>
                </a:lnTo>
                <a:lnTo>
                  <a:pt x="459955" y="4762500"/>
                </a:lnTo>
                <a:lnTo>
                  <a:pt x="483882" y="4800600"/>
                </a:lnTo>
                <a:lnTo>
                  <a:pt x="508342" y="4838700"/>
                </a:lnTo>
                <a:lnTo>
                  <a:pt x="533336" y="4876800"/>
                </a:lnTo>
                <a:lnTo>
                  <a:pt x="558863" y="4914900"/>
                </a:lnTo>
                <a:lnTo>
                  <a:pt x="584898" y="4953000"/>
                </a:lnTo>
                <a:lnTo>
                  <a:pt x="611454" y="4991100"/>
                </a:lnTo>
                <a:lnTo>
                  <a:pt x="638530" y="5029200"/>
                </a:lnTo>
                <a:lnTo>
                  <a:pt x="666102" y="5054600"/>
                </a:lnTo>
                <a:lnTo>
                  <a:pt x="694169" y="5092700"/>
                </a:lnTo>
                <a:lnTo>
                  <a:pt x="722731" y="5130800"/>
                </a:lnTo>
                <a:lnTo>
                  <a:pt x="751789" y="5168900"/>
                </a:lnTo>
                <a:lnTo>
                  <a:pt x="781329" y="5194300"/>
                </a:lnTo>
                <a:lnTo>
                  <a:pt x="811339" y="5232400"/>
                </a:lnTo>
                <a:lnTo>
                  <a:pt x="841832" y="5270500"/>
                </a:lnTo>
                <a:lnTo>
                  <a:pt x="872794" y="5295900"/>
                </a:lnTo>
                <a:lnTo>
                  <a:pt x="904214" y="5334000"/>
                </a:lnTo>
                <a:lnTo>
                  <a:pt x="936091" y="5359400"/>
                </a:lnTo>
                <a:lnTo>
                  <a:pt x="968413" y="5397500"/>
                </a:lnTo>
                <a:lnTo>
                  <a:pt x="1001191" y="5422900"/>
                </a:lnTo>
                <a:lnTo>
                  <a:pt x="1034415" y="5461000"/>
                </a:lnTo>
                <a:lnTo>
                  <a:pt x="1102144" y="5511800"/>
                </a:lnTo>
                <a:lnTo>
                  <a:pt x="1136662" y="5549900"/>
                </a:lnTo>
                <a:lnTo>
                  <a:pt x="1206931" y="5600700"/>
                </a:lnTo>
                <a:lnTo>
                  <a:pt x="1278839" y="5651500"/>
                </a:lnTo>
                <a:lnTo>
                  <a:pt x="1352359" y="5702300"/>
                </a:lnTo>
                <a:lnTo>
                  <a:pt x="1389697" y="5740400"/>
                </a:lnTo>
                <a:lnTo>
                  <a:pt x="1427416" y="5753100"/>
                </a:lnTo>
                <a:lnTo>
                  <a:pt x="1503997" y="5803900"/>
                </a:lnTo>
                <a:lnTo>
                  <a:pt x="1621612" y="5880100"/>
                </a:lnTo>
                <a:lnTo>
                  <a:pt x="1661515" y="5892800"/>
                </a:lnTo>
                <a:lnTo>
                  <a:pt x="1742376" y="5943600"/>
                </a:lnTo>
                <a:lnTo>
                  <a:pt x="1783321" y="5956300"/>
                </a:lnTo>
                <a:lnTo>
                  <a:pt x="1824583" y="5981700"/>
                </a:lnTo>
                <a:lnTo>
                  <a:pt x="1866176" y="5994400"/>
                </a:lnTo>
                <a:lnTo>
                  <a:pt x="1908086" y="6019800"/>
                </a:lnTo>
                <a:lnTo>
                  <a:pt x="1992845" y="6045200"/>
                </a:lnTo>
                <a:lnTo>
                  <a:pt x="2035695" y="6070600"/>
                </a:lnTo>
                <a:lnTo>
                  <a:pt x="2156485" y="6105703"/>
                </a:lnTo>
                <a:lnTo>
                  <a:pt x="2859392" y="6783438"/>
                </a:lnTo>
                <a:lnTo>
                  <a:pt x="6430238" y="6783438"/>
                </a:lnTo>
                <a:lnTo>
                  <a:pt x="7239406" y="5944235"/>
                </a:lnTo>
                <a:lnTo>
                  <a:pt x="7239406" y="3713010"/>
                </a:lnTo>
                <a:close/>
              </a:path>
            </a:pathLst>
          </a:custGeom>
          <a:solidFill>
            <a:srgbClr val="001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00" y="4559300"/>
            <a:ext cx="5769804" cy="57658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-38100"/>
            <a:ext cx="18288635" cy="1652333"/>
          </a:xfrm>
          <a:custGeom>
            <a:avLst/>
            <a:gdLst/>
            <a:ahLst/>
            <a:cxnLst/>
            <a:rect l="l" t="t" r="r" b="b"/>
            <a:pathLst>
              <a:path w="18288635" h="1449070">
                <a:moveTo>
                  <a:pt x="18288445" y="1448589"/>
                </a:moveTo>
                <a:lnTo>
                  <a:pt x="0" y="1448589"/>
                </a:lnTo>
                <a:lnTo>
                  <a:pt x="0" y="0"/>
                </a:lnTo>
                <a:lnTo>
                  <a:pt x="18288445" y="0"/>
                </a:lnTo>
                <a:lnTo>
                  <a:pt x="18288445" y="1448589"/>
                </a:lnTo>
                <a:close/>
              </a:path>
            </a:pathLst>
          </a:custGeom>
          <a:solidFill>
            <a:srgbClr val="093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302" y="6961227"/>
            <a:ext cx="67207" cy="6720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5699" y="6961227"/>
            <a:ext cx="67207" cy="6720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7054" y="6961227"/>
            <a:ext cx="67207" cy="6720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408" y="6961227"/>
            <a:ext cx="67208" cy="6720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9763" y="6961227"/>
            <a:ext cx="67208" cy="6720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302" y="7185239"/>
            <a:ext cx="67207" cy="6720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21160" y="6961227"/>
            <a:ext cx="64574" cy="6720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5699" y="7185239"/>
            <a:ext cx="67207" cy="6720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7054" y="7185239"/>
            <a:ext cx="67207" cy="6720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408" y="7185239"/>
            <a:ext cx="67208" cy="6720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9763" y="7185239"/>
            <a:ext cx="67208" cy="6720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21160" y="7185239"/>
            <a:ext cx="64574" cy="67207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302" y="7409251"/>
            <a:ext cx="67207" cy="67207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5699" y="7409251"/>
            <a:ext cx="67207" cy="67207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7054" y="7409251"/>
            <a:ext cx="67207" cy="67207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408" y="7409251"/>
            <a:ext cx="67208" cy="67207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9763" y="7409251"/>
            <a:ext cx="67208" cy="67207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21160" y="7409251"/>
            <a:ext cx="64574" cy="65711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15798" y="96994"/>
            <a:ext cx="2285999" cy="1352549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53787" y="140454"/>
            <a:ext cx="5095874" cy="130492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55429" y="51877"/>
            <a:ext cx="2514599" cy="1571624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18092928" y="1600237"/>
            <a:ext cx="60960" cy="196215"/>
          </a:xfrm>
          <a:custGeom>
            <a:avLst/>
            <a:gdLst/>
            <a:ahLst/>
            <a:cxnLst/>
            <a:rect l="l" t="t" r="r" b="b"/>
            <a:pathLst>
              <a:path w="60959" h="196214">
                <a:moveTo>
                  <a:pt x="15087" y="181076"/>
                </a:moveTo>
                <a:lnTo>
                  <a:pt x="0" y="181076"/>
                </a:lnTo>
                <a:lnTo>
                  <a:pt x="0" y="196164"/>
                </a:lnTo>
                <a:lnTo>
                  <a:pt x="15087" y="196164"/>
                </a:lnTo>
                <a:lnTo>
                  <a:pt x="15087" y="181076"/>
                </a:lnTo>
                <a:close/>
              </a:path>
              <a:path w="60959" h="196214">
                <a:moveTo>
                  <a:pt x="15087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087" y="150901"/>
                </a:lnTo>
                <a:lnTo>
                  <a:pt x="15087" y="135813"/>
                </a:lnTo>
                <a:close/>
              </a:path>
              <a:path w="60959" h="196214">
                <a:moveTo>
                  <a:pt x="15087" y="90538"/>
                </a:moveTo>
                <a:lnTo>
                  <a:pt x="0" y="90538"/>
                </a:lnTo>
                <a:lnTo>
                  <a:pt x="0" y="105625"/>
                </a:lnTo>
                <a:lnTo>
                  <a:pt x="15087" y="105625"/>
                </a:lnTo>
                <a:lnTo>
                  <a:pt x="15087" y="90538"/>
                </a:lnTo>
                <a:close/>
              </a:path>
              <a:path w="60959" h="196214">
                <a:moveTo>
                  <a:pt x="15087" y="45275"/>
                </a:moveTo>
                <a:lnTo>
                  <a:pt x="0" y="45275"/>
                </a:lnTo>
                <a:lnTo>
                  <a:pt x="0" y="60363"/>
                </a:lnTo>
                <a:lnTo>
                  <a:pt x="15087" y="60363"/>
                </a:lnTo>
                <a:lnTo>
                  <a:pt x="15087" y="45275"/>
                </a:lnTo>
                <a:close/>
              </a:path>
              <a:path w="60959" h="196214">
                <a:moveTo>
                  <a:pt x="15087" y="1993"/>
                </a:moveTo>
                <a:lnTo>
                  <a:pt x="13779" y="0"/>
                </a:lnTo>
                <a:lnTo>
                  <a:pt x="0" y="0"/>
                </a:lnTo>
                <a:lnTo>
                  <a:pt x="0" y="15100"/>
                </a:lnTo>
                <a:lnTo>
                  <a:pt x="15087" y="15100"/>
                </a:lnTo>
                <a:lnTo>
                  <a:pt x="15087" y="1993"/>
                </a:lnTo>
                <a:close/>
              </a:path>
              <a:path w="60959" h="196214">
                <a:moveTo>
                  <a:pt x="60363" y="135813"/>
                </a:moveTo>
                <a:lnTo>
                  <a:pt x="45262" y="135813"/>
                </a:lnTo>
                <a:lnTo>
                  <a:pt x="45262" y="150901"/>
                </a:lnTo>
                <a:lnTo>
                  <a:pt x="60363" y="150901"/>
                </a:lnTo>
                <a:lnTo>
                  <a:pt x="60363" y="135813"/>
                </a:lnTo>
                <a:close/>
              </a:path>
              <a:path w="60959" h="196214">
                <a:moveTo>
                  <a:pt x="60363" y="90538"/>
                </a:moveTo>
                <a:lnTo>
                  <a:pt x="45262" y="90538"/>
                </a:lnTo>
                <a:lnTo>
                  <a:pt x="45262" y="105625"/>
                </a:lnTo>
                <a:lnTo>
                  <a:pt x="60363" y="105625"/>
                </a:lnTo>
                <a:lnTo>
                  <a:pt x="60363" y="90538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8055212" y="1600226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5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8047667" y="155495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5089" y="0"/>
                </a:moveTo>
                <a:lnTo>
                  <a:pt x="5929" y="0"/>
                </a:lnTo>
                <a:lnTo>
                  <a:pt x="3989" y="879"/>
                </a:lnTo>
                <a:lnTo>
                  <a:pt x="2000" y="1590"/>
                </a:lnTo>
                <a:lnTo>
                  <a:pt x="0" y="1795"/>
                </a:lnTo>
                <a:lnTo>
                  <a:pt x="0" y="15089"/>
                </a:lnTo>
                <a:lnTo>
                  <a:pt x="15089" y="15089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009932" y="1554958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55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7919396" y="1554958"/>
            <a:ext cx="45720" cy="332105"/>
          </a:xfrm>
          <a:custGeom>
            <a:avLst/>
            <a:gdLst/>
            <a:ahLst/>
            <a:cxnLst/>
            <a:rect l="l" t="t" r="r" b="b"/>
            <a:pathLst>
              <a:path w="45719" h="332105">
                <a:moveTo>
                  <a:pt x="45267" y="0"/>
                </a:moveTo>
                <a:lnTo>
                  <a:pt x="45267" y="331987"/>
                </a:lnTo>
              </a:path>
              <a:path w="45719" h="332105">
                <a:moveTo>
                  <a:pt x="0" y="90547"/>
                </a:moveTo>
                <a:lnTo>
                  <a:pt x="0" y="331987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7874129" y="1645506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5">
                <a:moveTo>
                  <a:pt x="0" y="0"/>
                </a:moveTo>
                <a:lnTo>
                  <a:pt x="0" y="331975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7828861" y="1690774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3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7783587" y="1690774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39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7730769" y="191712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89" y="0"/>
                </a:moveTo>
                <a:lnTo>
                  <a:pt x="0" y="0"/>
                </a:lnTo>
                <a:lnTo>
                  <a:pt x="0" y="11967"/>
                </a:lnTo>
                <a:lnTo>
                  <a:pt x="1157" y="14052"/>
                </a:lnTo>
                <a:lnTo>
                  <a:pt x="1759" y="15089"/>
                </a:lnTo>
                <a:lnTo>
                  <a:pt x="15089" y="15089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38313" y="1690774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7693046" y="1645506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7647778" y="1645506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7563084" y="1645512"/>
            <a:ext cx="726440" cy="1826260"/>
          </a:xfrm>
          <a:custGeom>
            <a:avLst/>
            <a:gdLst/>
            <a:ahLst/>
            <a:cxnLst/>
            <a:rect l="l" t="t" r="r" b="b"/>
            <a:pathLst>
              <a:path w="726440" h="1826260">
                <a:moveTo>
                  <a:pt x="1689" y="135801"/>
                </a:moveTo>
                <a:lnTo>
                  <a:pt x="0" y="135801"/>
                </a:lnTo>
                <a:lnTo>
                  <a:pt x="495" y="137426"/>
                </a:lnTo>
                <a:lnTo>
                  <a:pt x="1054" y="139014"/>
                </a:lnTo>
                <a:lnTo>
                  <a:pt x="1689" y="140601"/>
                </a:lnTo>
                <a:lnTo>
                  <a:pt x="1689" y="135801"/>
                </a:lnTo>
                <a:close/>
              </a:path>
              <a:path w="726440" h="1826260">
                <a:moveTo>
                  <a:pt x="46964" y="135801"/>
                </a:moveTo>
                <a:lnTo>
                  <a:pt x="31864" y="135801"/>
                </a:lnTo>
                <a:lnTo>
                  <a:pt x="31864" y="150888"/>
                </a:lnTo>
                <a:lnTo>
                  <a:pt x="46964" y="150888"/>
                </a:lnTo>
                <a:lnTo>
                  <a:pt x="46964" y="135801"/>
                </a:lnTo>
                <a:close/>
              </a:path>
              <a:path w="726440" h="1826260">
                <a:moveTo>
                  <a:pt x="46964" y="90538"/>
                </a:moveTo>
                <a:lnTo>
                  <a:pt x="31864" y="90538"/>
                </a:lnTo>
                <a:lnTo>
                  <a:pt x="31864" y="105625"/>
                </a:lnTo>
                <a:lnTo>
                  <a:pt x="46964" y="105625"/>
                </a:lnTo>
                <a:lnTo>
                  <a:pt x="46964" y="90538"/>
                </a:lnTo>
                <a:close/>
              </a:path>
              <a:path w="726440" h="1826260">
                <a:moveTo>
                  <a:pt x="46964" y="45262"/>
                </a:moveTo>
                <a:lnTo>
                  <a:pt x="31864" y="45262"/>
                </a:lnTo>
                <a:lnTo>
                  <a:pt x="31864" y="60350"/>
                </a:lnTo>
                <a:lnTo>
                  <a:pt x="46964" y="60350"/>
                </a:lnTo>
                <a:lnTo>
                  <a:pt x="46964" y="45262"/>
                </a:lnTo>
                <a:close/>
              </a:path>
              <a:path w="726440" h="1826260">
                <a:moveTo>
                  <a:pt x="46964" y="0"/>
                </a:moveTo>
                <a:lnTo>
                  <a:pt x="31864" y="0"/>
                </a:lnTo>
                <a:lnTo>
                  <a:pt x="31864" y="15087"/>
                </a:lnTo>
                <a:lnTo>
                  <a:pt x="46964" y="15087"/>
                </a:lnTo>
                <a:lnTo>
                  <a:pt x="46964" y="0"/>
                </a:lnTo>
                <a:close/>
              </a:path>
              <a:path w="726440" h="1826260">
                <a:moveTo>
                  <a:pt x="635469" y="1810804"/>
                </a:moveTo>
                <a:lnTo>
                  <a:pt x="620382" y="1810804"/>
                </a:lnTo>
                <a:lnTo>
                  <a:pt x="620382" y="1825904"/>
                </a:lnTo>
                <a:lnTo>
                  <a:pt x="635469" y="1825904"/>
                </a:lnTo>
                <a:lnTo>
                  <a:pt x="635469" y="1810804"/>
                </a:lnTo>
                <a:close/>
              </a:path>
              <a:path w="726440" h="1826260">
                <a:moveTo>
                  <a:pt x="680745" y="1810804"/>
                </a:moveTo>
                <a:lnTo>
                  <a:pt x="665657" y="1810804"/>
                </a:lnTo>
                <a:lnTo>
                  <a:pt x="665657" y="1825904"/>
                </a:lnTo>
                <a:lnTo>
                  <a:pt x="680745" y="1825904"/>
                </a:lnTo>
                <a:lnTo>
                  <a:pt x="680745" y="1810804"/>
                </a:lnTo>
                <a:close/>
              </a:path>
              <a:path w="726440" h="1826260">
                <a:moveTo>
                  <a:pt x="680745" y="1765541"/>
                </a:moveTo>
                <a:lnTo>
                  <a:pt x="665657" y="1765541"/>
                </a:lnTo>
                <a:lnTo>
                  <a:pt x="665657" y="1780628"/>
                </a:lnTo>
                <a:lnTo>
                  <a:pt x="680745" y="1780628"/>
                </a:lnTo>
                <a:lnTo>
                  <a:pt x="680745" y="1765541"/>
                </a:lnTo>
                <a:close/>
              </a:path>
              <a:path w="726440" h="1826260">
                <a:moveTo>
                  <a:pt x="680745" y="1720265"/>
                </a:moveTo>
                <a:lnTo>
                  <a:pt x="665657" y="1720265"/>
                </a:lnTo>
                <a:lnTo>
                  <a:pt x="665657" y="1735353"/>
                </a:lnTo>
                <a:lnTo>
                  <a:pt x="680745" y="1735353"/>
                </a:lnTo>
                <a:lnTo>
                  <a:pt x="680745" y="1720265"/>
                </a:lnTo>
                <a:close/>
              </a:path>
              <a:path w="726440" h="1826260">
                <a:moveTo>
                  <a:pt x="680745" y="1675003"/>
                </a:moveTo>
                <a:lnTo>
                  <a:pt x="665657" y="1675003"/>
                </a:lnTo>
                <a:lnTo>
                  <a:pt x="665657" y="1690090"/>
                </a:lnTo>
                <a:lnTo>
                  <a:pt x="680745" y="1690090"/>
                </a:lnTo>
                <a:lnTo>
                  <a:pt x="680745" y="1675003"/>
                </a:lnTo>
                <a:close/>
              </a:path>
              <a:path w="726440" h="1826260">
                <a:moveTo>
                  <a:pt x="680745" y="1629727"/>
                </a:moveTo>
                <a:lnTo>
                  <a:pt x="665657" y="1629727"/>
                </a:lnTo>
                <a:lnTo>
                  <a:pt x="665657" y="1644815"/>
                </a:lnTo>
                <a:lnTo>
                  <a:pt x="680745" y="1644815"/>
                </a:lnTo>
                <a:lnTo>
                  <a:pt x="680745" y="1629727"/>
                </a:lnTo>
                <a:close/>
              </a:path>
              <a:path w="726440" h="1826260">
                <a:moveTo>
                  <a:pt x="726020" y="1765541"/>
                </a:moveTo>
                <a:lnTo>
                  <a:pt x="710933" y="1765541"/>
                </a:lnTo>
                <a:lnTo>
                  <a:pt x="710933" y="1780628"/>
                </a:lnTo>
                <a:lnTo>
                  <a:pt x="726020" y="1780628"/>
                </a:lnTo>
                <a:lnTo>
                  <a:pt x="726020" y="1765541"/>
                </a:lnTo>
                <a:close/>
              </a:path>
              <a:path w="726440" h="1826260">
                <a:moveTo>
                  <a:pt x="726020" y="1720265"/>
                </a:moveTo>
                <a:lnTo>
                  <a:pt x="710933" y="1720265"/>
                </a:lnTo>
                <a:lnTo>
                  <a:pt x="710933" y="1735353"/>
                </a:lnTo>
                <a:lnTo>
                  <a:pt x="726020" y="1735353"/>
                </a:lnTo>
                <a:lnTo>
                  <a:pt x="726020" y="1720265"/>
                </a:lnTo>
                <a:close/>
              </a:path>
              <a:path w="726440" h="1826260">
                <a:moveTo>
                  <a:pt x="726020" y="1675003"/>
                </a:moveTo>
                <a:lnTo>
                  <a:pt x="710933" y="1675003"/>
                </a:lnTo>
                <a:lnTo>
                  <a:pt x="710933" y="1690090"/>
                </a:lnTo>
                <a:lnTo>
                  <a:pt x="726020" y="1690090"/>
                </a:lnTo>
                <a:lnTo>
                  <a:pt x="726020" y="1675003"/>
                </a:lnTo>
                <a:close/>
              </a:path>
              <a:path w="726440" h="1826260">
                <a:moveTo>
                  <a:pt x="726020" y="1629727"/>
                </a:moveTo>
                <a:lnTo>
                  <a:pt x="710933" y="1629727"/>
                </a:lnTo>
                <a:lnTo>
                  <a:pt x="710933" y="1644815"/>
                </a:lnTo>
                <a:lnTo>
                  <a:pt x="726020" y="1644815"/>
                </a:lnTo>
                <a:lnTo>
                  <a:pt x="726020" y="1629727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8191015" y="3229963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8100479" y="3229963"/>
            <a:ext cx="45720" cy="241935"/>
          </a:xfrm>
          <a:custGeom>
            <a:avLst/>
            <a:gdLst/>
            <a:ahLst/>
            <a:cxnLst/>
            <a:rect l="l" t="t" r="r" b="b"/>
            <a:pathLst>
              <a:path w="45719" h="241935">
                <a:moveTo>
                  <a:pt x="45267" y="0"/>
                </a:moveTo>
                <a:lnTo>
                  <a:pt x="45267" y="241441"/>
                </a:lnTo>
              </a:path>
              <a:path w="45719" h="241935">
                <a:moveTo>
                  <a:pt x="0" y="0"/>
                </a:moveTo>
                <a:lnTo>
                  <a:pt x="0" y="24144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8055212" y="3229963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8009932" y="3229963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7919396" y="3184693"/>
            <a:ext cx="45720" cy="287020"/>
          </a:xfrm>
          <a:custGeom>
            <a:avLst/>
            <a:gdLst/>
            <a:ahLst/>
            <a:cxnLst/>
            <a:rect l="l" t="t" r="r" b="b"/>
            <a:pathLst>
              <a:path w="45719" h="287020">
                <a:moveTo>
                  <a:pt x="45267" y="0"/>
                </a:moveTo>
                <a:lnTo>
                  <a:pt x="45267" y="286711"/>
                </a:lnTo>
              </a:path>
              <a:path w="45719" h="287020">
                <a:moveTo>
                  <a:pt x="0" y="0"/>
                </a:moveTo>
                <a:lnTo>
                  <a:pt x="0" y="28671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7866576" y="2958350"/>
            <a:ext cx="60960" cy="513080"/>
          </a:xfrm>
          <a:custGeom>
            <a:avLst/>
            <a:gdLst/>
            <a:ahLst/>
            <a:cxnLst/>
            <a:rect l="l" t="t" r="r" b="b"/>
            <a:pathLst>
              <a:path w="60959" h="513079">
                <a:moveTo>
                  <a:pt x="15087" y="497967"/>
                </a:moveTo>
                <a:lnTo>
                  <a:pt x="0" y="497967"/>
                </a:lnTo>
                <a:lnTo>
                  <a:pt x="0" y="513067"/>
                </a:lnTo>
                <a:lnTo>
                  <a:pt x="15087" y="513067"/>
                </a:lnTo>
                <a:lnTo>
                  <a:pt x="15087" y="497967"/>
                </a:lnTo>
                <a:close/>
              </a:path>
              <a:path w="60959" h="513079">
                <a:moveTo>
                  <a:pt x="60363" y="90538"/>
                </a:moveTo>
                <a:lnTo>
                  <a:pt x="45275" y="90538"/>
                </a:lnTo>
                <a:lnTo>
                  <a:pt x="45275" y="105625"/>
                </a:lnTo>
                <a:lnTo>
                  <a:pt x="60363" y="105625"/>
                </a:lnTo>
                <a:lnTo>
                  <a:pt x="60363" y="90538"/>
                </a:lnTo>
                <a:close/>
              </a:path>
              <a:path w="60959" h="513079">
                <a:moveTo>
                  <a:pt x="60363" y="45262"/>
                </a:moveTo>
                <a:lnTo>
                  <a:pt x="45275" y="45262"/>
                </a:lnTo>
                <a:lnTo>
                  <a:pt x="45275" y="60363"/>
                </a:lnTo>
                <a:lnTo>
                  <a:pt x="60363" y="60363"/>
                </a:lnTo>
                <a:lnTo>
                  <a:pt x="60363" y="45262"/>
                </a:lnTo>
                <a:close/>
              </a:path>
              <a:path w="60959" h="513079">
                <a:moveTo>
                  <a:pt x="60363" y="0"/>
                </a:moveTo>
                <a:lnTo>
                  <a:pt x="45275" y="0"/>
                </a:lnTo>
                <a:lnTo>
                  <a:pt x="45275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7874129" y="3184693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7821313" y="2913074"/>
            <a:ext cx="60960" cy="558800"/>
          </a:xfrm>
          <a:custGeom>
            <a:avLst/>
            <a:gdLst/>
            <a:ahLst/>
            <a:cxnLst/>
            <a:rect l="l" t="t" r="r" b="b"/>
            <a:pathLst>
              <a:path w="60959" h="558800">
                <a:moveTo>
                  <a:pt x="15087" y="543242"/>
                </a:moveTo>
                <a:lnTo>
                  <a:pt x="0" y="543242"/>
                </a:lnTo>
                <a:lnTo>
                  <a:pt x="0" y="558342"/>
                </a:lnTo>
                <a:lnTo>
                  <a:pt x="15087" y="558342"/>
                </a:lnTo>
                <a:lnTo>
                  <a:pt x="15087" y="543242"/>
                </a:lnTo>
                <a:close/>
              </a:path>
              <a:path w="60959" h="558800">
                <a:moveTo>
                  <a:pt x="60350" y="135813"/>
                </a:moveTo>
                <a:lnTo>
                  <a:pt x="45262" y="135813"/>
                </a:lnTo>
                <a:lnTo>
                  <a:pt x="45262" y="150901"/>
                </a:lnTo>
                <a:lnTo>
                  <a:pt x="60350" y="150901"/>
                </a:lnTo>
                <a:lnTo>
                  <a:pt x="60350" y="135813"/>
                </a:lnTo>
                <a:close/>
              </a:path>
              <a:path w="60959" h="558800">
                <a:moveTo>
                  <a:pt x="60350" y="90538"/>
                </a:moveTo>
                <a:lnTo>
                  <a:pt x="45262" y="90538"/>
                </a:lnTo>
                <a:lnTo>
                  <a:pt x="45262" y="105638"/>
                </a:lnTo>
                <a:lnTo>
                  <a:pt x="60350" y="105638"/>
                </a:lnTo>
                <a:lnTo>
                  <a:pt x="60350" y="90538"/>
                </a:lnTo>
                <a:close/>
              </a:path>
              <a:path w="60959" h="558800">
                <a:moveTo>
                  <a:pt x="60350" y="45275"/>
                </a:moveTo>
                <a:lnTo>
                  <a:pt x="45262" y="45275"/>
                </a:lnTo>
                <a:lnTo>
                  <a:pt x="45262" y="60363"/>
                </a:lnTo>
                <a:lnTo>
                  <a:pt x="60350" y="60363"/>
                </a:lnTo>
                <a:lnTo>
                  <a:pt x="60350" y="45275"/>
                </a:lnTo>
                <a:close/>
              </a:path>
              <a:path w="60959" h="558800">
                <a:moveTo>
                  <a:pt x="60350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50" y="15087"/>
                </a:lnTo>
                <a:lnTo>
                  <a:pt x="6035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7828861" y="2913071"/>
            <a:ext cx="0" cy="513080"/>
          </a:xfrm>
          <a:custGeom>
            <a:avLst/>
            <a:gdLst/>
            <a:ahLst/>
            <a:cxnLst/>
            <a:rect l="l" t="t" r="r" b="b"/>
            <a:pathLst>
              <a:path h="513079">
                <a:moveTo>
                  <a:pt x="0" y="0"/>
                </a:moveTo>
                <a:lnTo>
                  <a:pt x="0" y="51306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7783587" y="2867801"/>
            <a:ext cx="0" cy="648970"/>
          </a:xfrm>
          <a:custGeom>
            <a:avLst/>
            <a:gdLst/>
            <a:ahLst/>
            <a:cxnLst/>
            <a:rect l="l" t="t" r="r" b="b"/>
            <a:pathLst>
              <a:path h="648970">
                <a:moveTo>
                  <a:pt x="0" y="0"/>
                </a:moveTo>
                <a:lnTo>
                  <a:pt x="0" y="648873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7738313" y="2822531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14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7693046" y="2822531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14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7647778" y="2822531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14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7602504" y="2550909"/>
            <a:ext cx="0" cy="965835"/>
          </a:xfrm>
          <a:custGeom>
            <a:avLst/>
            <a:gdLst/>
            <a:ahLst/>
            <a:cxnLst/>
            <a:rect l="l" t="t" r="r" b="b"/>
            <a:pathLst>
              <a:path h="965835">
                <a:moveTo>
                  <a:pt x="0" y="271622"/>
                </a:moveTo>
                <a:lnTo>
                  <a:pt x="0" y="965766"/>
                </a:lnTo>
              </a:path>
              <a:path h="965835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7557230" y="2550909"/>
            <a:ext cx="0" cy="965835"/>
          </a:xfrm>
          <a:custGeom>
            <a:avLst/>
            <a:gdLst/>
            <a:ahLst/>
            <a:cxnLst/>
            <a:rect l="l" t="t" r="r" b="b"/>
            <a:pathLst>
              <a:path h="965835">
                <a:moveTo>
                  <a:pt x="0" y="0"/>
                </a:moveTo>
                <a:lnTo>
                  <a:pt x="0" y="965766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7511963" y="2550909"/>
            <a:ext cx="0" cy="965835"/>
          </a:xfrm>
          <a:custGeom>
            <a:avLst/>
            <a:gdLst/>
            <a:ahLst/>
            <a:cxnLst/>
            <a:rect l="l" t="t" r="r" b="b"/>
            <a:pathLst>
              <a:path h="965835">
                <a:moveTo>
                  <a:pt x="0" y="0"/>
                </a:moveTo>
                <a:lnTo>
                  <a:pt x="0" y="965766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7504418" y="250564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89" y="0"/>
                </a:moveTo>
                <a:lnTo>
                  <a:pt x="0" y="0"/>
                </a:lnTo>
                <a:lnTo>
                  <a:pt x="0" y="15089"/>
                </a:lnTo>
                <a:lnTo>
                  <a:pt x="15089" y="15089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7466695" y="2505641"/>
            <a:ext cx="0" cy="1101725"/>
          </a:xfrm>
          <a:custGeom>
            <a:avLst/>
            <a:gdLst/>
            <a:ahLst/>
            <a:cxnLst/>
            <a:rect l="l" t="t" r="r" b="b"/>
            <a:pathLst>
              <a:path h="1101725">
                <a:moveTo>
                  <a:pt x="0" y="0"/>
                </a:moveTo>
                <a:lnTo>
                  <a:pt x="0" y="1101574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7413859" y="3501592"/>
            <a:ext cx="15240" cy="151130"/>
          </a:xfrm>
          <a:custGeom>
            <a:avLst/>
            <a:gdLst/>
            <a:ahLst/>
            <a:cxnLst/>
            <a:rect l="l" t="t" r="r" b="b"/>
            <a:pathLst>
              <a:path w="15240" h="151129">
                <a:moveTo>
                  <a:pt x="15113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113" y="150901"/>
                </a:lnTo>
                <a:lnTo>
                  <a:pt x="15113" y="135813"/>
                </a:lnTo>
                <a:close/>
              </a:path>
              <a:path w="15240" h="151129">
                <a:moveTo>
                  <a:pt x="15113" y="90538"/>
                </a:moveTo>
                <a:lnTo>
                  <a:pt x="0" y="90538"/>
                </a:lnTo>
                <a:lnTo>
                  <a:pt x="0" y="105625"/>
                </a:lnTo>
                <a:lnTo>
                  <a:pt x="15113" y="105625"/>
                </a:lnTo>
                <a:lnTo>
                  <a:pt x="15113" y="90538"/>
                </a:lnTo>
                <a:close/>
              </a:path>
              <a:path w="15240" h="151129">
                <a:moveTo>
                  <a:pt x="15113" y="0"/>
                </a:moveTo>
                <a:lnTo>
                  <a:pt x="0" y="0"/>
                </a:lnTo>
                <a:lnTo>
                  <a:pt x="0" y="15087"/>
                </a:lnTo>
                <a:lnTo>
                  <a:pt x="15113" y="15087"/>
                </a:lnTo>
                <a:lnTo>
                  <a:pt x="1511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7421421" y="2505641"/>
            <a:ext cx="0" cy="965835"/>
          </a:xfrm>
          <a:custGeom>
            <a:avLst/>
            <a:gdLst/>
            <a:ahLst/>
            <a:cxnLst/>
            <a:rect l="l" t="t" r="r" b="b"/>
            <a:pathLst>
              <a:path h="965835">
                <a:moveTo>
                  <a:pt x="0" y="0"/>
                </a:moveTo>
                <a:lnTo>
                  <a:pt x="0" y="965763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7368597" y="2369832"/>
            <a:ext cx="60960" cy="1282700"/>
          </a:xfrm>
          <a:custGeom>
            <a:avLst/>
            <a:gdLst/>
            <a:ahLst/>
            <a:cxnLst/>
            <a:rect l="l" t="t" r="r" b="b"/>
            <a:pathLst>
              <a:path w="60959" h="1282700">
                <a:moveTo>
                  <a:pt x="15087" y="1267574"/>
                </a:moveTo>
                <a:lnTo>
                  <a:pt x="0" y="1267574"/>
                </a:lnTo>
                <a:lnTo>
                  <a:pt x="0" y="1282661"/>
                </a:lnTo>
                <a:lnTo>
                  <a:pt x="15087" y="1282661"/>
                </a:lnTo>
                <a:lnTo>
                  <a:pt x="15087" y="1267574"/>
                </a:lnTo>
                <a:close/>
              </a:path>
              <a:path w="60959" h="1282700">
                <a:moveTo>
                  <a:pt x="60375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75" y="15087"/>
                </a:lnTo>
                <a:lnTo>
                  <a:pt x="60375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7376147" y="2369826"/>
            <a:ext cx="0" cy="1237615"/>
          </a:xfrm>
          <a:custGeom>
            <a:avLst/>
            <a:gdLst/>
            <a:ahLst/>
            <a:cxnLst/>
            <a:rect l="l" t="t" r="r" b="b"/>
            <a:pathLst>
              <a:path h="1237614">
                <a:moveTo>
                  <a:pt x="0" y="0"/>
                </a:moveTo>
                <a:lnTo>
                  <a:pt x="0" y="123738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7368603" y="232455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89" y="0"/>
                </a:moveTo>
                <a:lnTo>
                  <a:pt x="915" y="0"/>
                </a:lnTo>
                <a:lnTo>
                  <a:pt x="0" y="1253"/>
                </a:lnTo>
                <a:lnTo>
                  <a:pt x="0" y="15089"/>
                </a:lnTo>
                <a:lnTo>
                  <a:pt x="15089" y="15089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7330880" y="2369826"/>
            <a:ext cx="0" cy="1237615"/>
          </a:xfrm>
          <a:custGeom>
            <a:avLst/>
            <a:gdLst/>
            <a:ahLst/>
            <a:cxnLst/>
            <a:rect l="l" t="t" r="r" b="b"/>
            <a:pathLst>
              <a:path h="1237614">
                <a:moveTo>
                  <a:pt x="0" y="0"/>
                </a:moveTo>
                <a:lnTo>
                  <a:pt x="0" y="123738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7285612" y="2460373"/>
            <a:ext cx="0" cy="1147445"/>
          </a:xfrm>
          <a:custGeom>
            <a:avLst/>
            <a:gdLst/>
            <a:ahLst/>
            <a:cxnLst/>
            <a:rect l="l" t="t" r="r" b="b"/>
            <a:pathLst>
              <a:path h="1147445">
                <a:moveTo>
                  <a:pt x="0" y="0"/>
                </a:moveTo>
                <a:lnTo>
                  <a:pt x="0" y="114684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7240338" y="2460373"/>
            <a:ext cx="0" cy="1147445"/>
          </a:xfrm>
          <a:custGeom>
            <a:avLst/>
            <a:gdLst/>
            <a:ahLst/>
            <a:cxnLst/>
            <a:rect l="l" t="t" r="r" b="b"/>
            <a:pathLst>
              <a:path h="1147445">
                <a:moveTo>
                  <a:pt x="0" y="0"/>
                </a:moveTo>
                <a:lnTo>
                  <a:pt x="0" y="1146841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7195064" y="2550909"/>
            <a:ext cx="0" cy="1056640"/>
          </a:xfrm>
          <a:custGeom>
            <a:avLst/>
            <a:gdLst/>
            <a:ahLst/>
            <a:cxnLst/>
            <a:rect l="l" t="t" r="r" b="b"/>
            <a:pathLst>
              <a:path h="1056639">
                <a:moveTo>
                  <a:pt x="0" y="0"/>
                </a:moveTo>
                <a:lnTo>
                  <a:pt x="0" y="1056306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7149797" y="2550909"/>
            <a:ext cx="0" cy="1011555"/>
          </a:xfrm>
          <a:custGeom>
            <a:avLst/>
            <a:gdLst/>
            <a:ahLst/>
            <a:cxnLst/>
            <a:rect l="l" t="t" r="r" b="b"/>
            <a:pathLst>
              <a:path h="1011554">
                <a:moveTo>
                  <a:pt x="0" y="0"/>
                </a:moveTo>
                <a:lnTo>
                  <a:pt x="0" y="1011036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17104529" y="2505641"/>
            <a:ext cx="0" cy="1056640"/>
          </a:xfrm>
          <a:custGeom>
            <a:avLst/>
            <a:gdLst/>
            <a:ahLst/>
            <a:cxnLst/>
            <a:rect l="l" t="t" r="r" b="b"/>
            <a:pathLst>
              <a:path h="1056639">
                <a:moveTo>
                  <a:pt x="0" y="0"/>
                </a:moveTo>
                <a:lnTo>
                  <a:pt x="0" y="105630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17096984" y="247424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0" y="0"/>
                </a:moveTo>
                <a:lnTo>
                  <a:pt x="0" y="1217"/>
                </a:lnTo>
                <a:lnTo>
                  <a:pt x="1687" y="1217"/>
                </a:lnTo>
                <a:lnTo>
                  <a:pt x="1120" y="807"/>
                </a:lnTo>
                <a:lnTo>
                  <a:pt x="566" y="397"/>
                </a:lnTo>
                <a:lnTo>
                  <a:pt x="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17059255" y="2460373"/>
            <a:ext cx="0" cy="1056640"/>
          </a:xfrm>
          <a:custGeom>
            <a:avLst/>
            <a:gdLst/>
            <a:ahLst/>
            <a:cxnLst/>
            <a:rect l="l" t="t" r="r" b="b"/>
            <a:pathLst>
              <a:path h="1056639">
                <a:moveTo>
                  <a:pt x="0" y="0"/>
                </a:moveTo>
                <a:lnTo>
                  <a:pt x="0" y="1056301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17013981" y="2415094"/>
            <a:ext cx="0" cy="1056640"/>
          </a:xfrm>
          <a:custGeom>
            <a:avLst/>
            <a:gdLst/>
            <a:ahLst/>
            <a:cxnLst/>
            <a:rect l="l" t="t" r="r" b="b"/>
            <a:pathLst>
              <a:path h="1056639">
                <a:moveTo>
                  <a:pt x="0" y="0"/>
                </a:moveTo>
                <a:lnTo>
                  <a:pt x="0" y="105631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16968714" y="2324558"/>
            <a:ext cx="0" cy="1147445"/>
          </a:xfrm>
          <a:custGeom>
            <a:avLst/>
            <a:gdLst/>
            <a:ahLst/>
            <a:cxnLst/>
            <a:rect l="l" t="t" r="r" b="b"/>
            <a:pathLst>
              <a:path h="1147445">
                <a:moveTo>
                  <a:pt x="0" y="0"/>
                </a:moveTo>
                <a:lnTo>
                  <a:pt x="0" y="1146846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16923446" y="2460373"/>
            <a:ext cx="0" cy="875665"/>
          </a:xfrm>
          <a:custGeom>
            <a:avLst/>
            <a:gdLst/>
            <a:ahLst/>
            <a:cxnLst/>
            <a:rect l="l" t="t" r="r" b="b"/>
            <a:pathLst>
              <a:path h="875664">
                <a:moveTo>
                  <a:pt x="0" y="0"/>
                </a:moveTo>
                <a:lnTo>
                  <a:pt x="0" y="87521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16878172" y="2505641"/>
            <a:ext cx="0" cy="1011555"/>
          </a:xfrm>
          <a:custGeom>
            <a:avLst/>
            <a:gdLst/>
            <a:ahLst/>
            <a:cxnLst/>
            <a:rect l="l" t="t" r="r" b="b"/>
            <a:pathLst>
              <a:path h="1011554">
                <a:moveTo>
                  <a:pt x="0" y="0"/>
                </a:moveTo>
                <a:lnTo>
                  <a:pt x="0" y="1011033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16832910" y="2596177"/>
            <a:ext cx="0" cy="784860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687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16787631" y="2596177"/>
            <a:ext cx="0" cy="784860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687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16742363" y="2596177"/>
            <a:ext cx="0" cy="784860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687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16697095" y="2596177"/>
            <a:ext cx="0" cy="784860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687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16689550" y="250564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980" y="0"/>
                </a:moveTo>
                <a:lnTo>
                  <a:pt x="0" y="0"/>
                </a:lnTo>
                <a:lnTo>
                  <a:pt x="0" y="15089"/>
                </a:lnTo>
                <a:lnTo>
                  <a:pt x="15089" y="15089"/>
                </a:lnTo>
                <a:lnTo>
                  <a:pt x="15089" y="2555"/>
                </a:lnTo>
                <a:lnTo>
                  <a:pt x="14462" y="1735"/>
                </a:lnTo>
                <a:lnTo>
                  <a:pt x="13763" y="879"/>
                </a:lnTo>
                <a:lnTo>
                  <a:pt x="1298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16651827" y="2641449"/>
            <a:ext cx="0" cy="739775"/>
          </a:xfrm>
          <a:custGeom>
            <a:avLst/>
            <a:gdLst/>
            <a:ahLst/>
            <a:cxnLst/>
            <a:rect l="l" t="t" r="r" b="b"/>
            <a:pathLst>
              <a:path h="739775">
                <a:moveTo>
                  <a:pt x="0" y="0"/>
                </a:moveTo>
                <a:lnTo>
                  <a:pt x="0" y="739415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16599002" y="2505645"/>
            <a:ext cx="60960" cy="875665"/>
          </a:xfrm>
          <a:custGeom>
            <a:avLst/>
            <a:gdLst/>
            <a:ahLst/>
            <a:cxnLst/>
            <a:rect l="l" t="t" r="r" b="b"/>
            <a:pathLst>
              <a:path w="60959" h="875664">
                <a:moveTo>
                  <a:pt x="15087" y="860132"/>
                </a:moveTo>
                <a:lnTo>
                  <a:pt x="0" y="860132"/>
                </a:lnTo>
                <a:lnTo>
                  <a:pt x="0" y="875220"/>
                </a:lnTo>
                <a:lnTo>
                  <a:pt x="15087" y="875220"/>
                </a:lnTo>
                <a:lnTo>
                  <a:pt x="15087" y="860132"/>
                </a:lnTo>
                <a:close/>
              </a:path>
              <a:path w="60959" h="875664">
                <a:moveTo>
                  <a:pt x="60363" y="0"/>
                </a:moveTo>
                <a:lnTo>
                  <a:pt x="45275" y="0"/>
                </a:lnTo>
                <a:lnTo>
                  <a:pt x="45275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16606548" y="2641449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14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16553726" y="2460383"/>
            <a:ext cx="60960" cy="920750"/>
          </a:xfrm>
          <a:custGeom>
            <a:avLst/>
            <a:gdLst/>
            <a:ahLst/>
            <a:cxnLst/>
            <a:rect l="l" t="t" r="r" b="b"/>
            <a:pathLst>
              <a:path w="60959" h="920750">
                <a:moveTo>
                  <a:pt x="15087" y="905395"/>
                </a:moveTo>
                <a:lnTo>
                  <a:pt x="0" y="905395"/>
                </a:lnTo>
                <a:lnTo>
                  <a:pt x="0" y="920483"/>
                </a:lnTo>
                <a:lnTo>
                  <a:pt x="15087" y="920483"/>
                </a:lnTo>
                <a:lnTo>
                  <a:pt x="15087" y="905395"/>
                </a:lnTo>
                <a:close/>
              </a:path>
              <a:path w="60959" h="920750">
                <a:moveTo>
                  <a:pt x="60363" y="45262"/>
                </a:moveTo>
                <a:lnTo>
                  <a:pt x="45275" y="45262"/>
                </a:lnTo>
                <a:lnTo>
                  <a:pt x="45275" y="60350"/>
                </a:lnTo>
                <a:lnTo>
                  <a:pt x="60363" y="60350"/>
                </a:lnTo>
                <a:lnTo>
                  <a:pt x="60363" y="45262"/>
                </a:lnTo>
                <a:close/>
              </a:path>
              <a:path w="60959" h="920750">
                <a:moveTo>
                  <a:pt x="60363" y="0"/>
                </a:moveTo>
                <a:lnTo>
                  <a:pt x="45275" y="0"/>
                </a:lnTo>
                <a:lnTo>
                  <a:pt x="45275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16561280" y="2686719"/>
            <a:ext cx="0" cy="648970"/>
          </a:xfrm>
          <a:custGeom>
            <a:avLst/>
            <a:gdLst/>
            <a:ahLst/>
            <a:cxnLst/>
            <a:rect l="l" t="t" r="r" b="b"/>
            <a:pathLst>
              <a:path h="648970">
                <a:moveTo>
                  <a:pt x="0" y="0"/>
                </a:moveTo>
                <a:lnTo>
                  <a:pt x="0" y="64887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16508464" y="2415094"/>
            <a:ext cx="60960" cy="920750"/>
          </a:xfrm>
          <a:custGeom>
            <a:avLst/>
            <a:gdLst/>
            <a:ahLst/>
            <a:cxnLst/>
            <a:rect l="l" t="t" r="r" b="b"/>
            <a:pathLst>
              <a:path w="60959" h="920750">
                <a:moveTo>
                  <a:pt x="15087" y="905421"/>
                </a:moveTo>
                <a:lnTo>
                  <a:pt x="0" y="905421"/>
                </a:lnTo>
                <a:lnTo>
                  <a:pt x="0" y="920508"/>
                </a:lnTo>
                <a:lnTo>
                  <a:pt x="15087" y="920508"/>
                </a:lnTo>
                <a:lnTo>
                  <a:pt x="15087" y="905421"/>
                </a:lnTo>
                <a:close/>
              </a:path>
              <a:path w="60959" h="920750">
                <a:moveTo>
                  <a:pt x="60350" y="226364"/>
                </a:moveTo>
                <a:lnTo>
                  <a:pt x="47625" y="226364"/>
                </a:lnTo>
                <a:lnTo>
                  <a:pt x="46863" y="227253"/>
                </a:lnTo>
                <a:lnTo>
                  <a:pt x="45262" y="228930"/>
                </a:lnTo>
                <a:lnTo>
                  <a:pt x="45262" y="241452"/>
                </a:lnTo>
                <a:lnTo>
                  <a:pt x="60350" y="241452"/>
                </a:lnTo>
                <a:lnTo>
                  <a:pt x="60350" y="226364"/>
                </a:lnTo>
                <a:close/>
              </a:path>
              <a:path w="60959" h="920750">
                <a:moveTo>
                  <a:pt x="60350" y="135826"/>
                </a:moveTo>
                <a:lnTo>
                  <a:pt x="45262" y="135826"/>
                </a:lnTo>
                <a:lnTo>
                  <a:pt x="45262" y="150914"/>
                </a:lnTo>
                <a:lnTo>
                  <a:pt x="60350" y="150914"/>
                </a:lnTo>
                <a:lnTo>
                  <a:pt x="60350" y="135826"/>
                </a:lnTo>
                <a:close/>
              </a:path>
              <a:path w="60959" h="920750">
                <a:moveTo>
                  <a:pt x="60350" y="90551"/>
                </a:moveTo>
                <a:lnTo>
                  <a:pt x="45262" y="90551"/>
                </a:lnTo>
                <a:lnTo>
                  <a:pt x="45262" y="105638"/>
                </a:lnTo>
                <a:lnTo>
                  <a:pt x="60350" y="105638"/>
                </a:lnTo>
                <a:lnTo>
                  <a:pt x="60350" y="90551"/>
                </a:lnTo>
                <a:close/>
              </a:path>
              <a:path w="60959" h="920750">
                <a:moveTo>
                  <a:pt x="60350" y="45288"/>
                </a:moveTo>
                <a:lnTo>
                  <a:pt x="45262" y="45288"/>
                </a:lnTo>
                <a:lnTo>
                  <a:pt x="45262" y="60375"/>
                </a:lnTo>
                <a:lnTo>
                  <a:pt x="60350" y="60375"/>
                </a:lnTo>
                <a:lnTo>
                  <a:pt x="60350" y="45288"/>
                </a:lnTo>
                <a:close/>
              </a:path>
              <a:path w="60959" h="920750">
                <a:moveTo>
                  <a:pt x="60350" y="0"/>
                </a:moveTo>
                <a:lnTo>
                  <a:pt x="45262" y="0"/>
                </a:lnTo>
                <a:lnTo>
                  <a:pt x="45262" y="15100"/>
                </a:lnTo>
                <a:lnTo>
                  <a:pt x="60350" y="15100"/>
                </a:lnTo>
                <a:lnTo>
                  <a:pt x="6035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16516012" y="2415094"/>
            <a:ext cx="0" cy="875665"/>
          </a:xfrm>
          <a:custGeom>
            <a:avLst/>
            <a:gdLst/>
            <a:ahLst/>
            <a:cxnLst/>
            <a:rect l="l" t="t" r="r" b="b"/>
            <a:pathLst>
              <a:path h="875664">
                <a:moveTo>
                  <a:pt x="0" y="271625"/>
                </a:moveTo>
                <a:lnTo>
                  <a:pt x="0" y="875229"/>
                </a:lnTo>
              </a:path>
              <a:path h="875664">
                <a:moveTo>
                  <a:pt x="0" y="0"/>
                </a:moveTo>
                <a:lnTo>
                  <a:pt x="0" y="19617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16463188" y="2279293"/>
            <a:ext cx="60960" cy="1056640"/>
          </a:xfrm>
          <a:custGeom>
            <a:avLst/>
            <a:gdLst/>
            <a:ahLst/>
            <a:cxnLst/>
            <a:rect l="l" t="t" r="r" b="b"/>
            <a:pathLst>
              <a:path w="60959" h="1056639">
                <a:moveTo>
                  <a:pt x="15100" y="1041222"/>
                </a:moveTo>
                <a:lnTo>
                  <a:pt x="0" y="1041222"/>
                </a:lnTo>
                <a:lnTo>
                  <a:pt x="0" y="1056309"/>
                </a:lnTo>
                <a:lnTo>
                  <a:pt x="15100" y="1056309"/>
                </a:lnTo>
                <a:lnTo>
                  <a:pt x="15100" y="1041222"/>
                </a:lnTo>
                <a:close/>
              </a:path>
              <a:path w="60959" h="1056639">
                <a:moveTo>
                  <a:pt x="60363" y="0"/>
                </a:moveTo>
                <a:lnTo>
                  <a:pt x="45275" y="0"/>
                </a:lnTo>
                <a:lnTo>
                  <a:pt x="45275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16470744" y="2415094"/>
            <a:ext cx="0" cy="875665"/>
          </a:xfrm>
          <a:custGeom>
            <a:avLst/>
            <a:gdLst/>
            <a:ahLst/>
            <a:cxnLst/>
            <a:rect l="l" t="t" r="r" b="b"/>
            <a:pathLst>
              <a:path h="875664">
                <a:moveTo>
                  <a:pt x="0" y="0"/>
                </a:moveTo>
                <a:lnTo>
                  <a:pt x="0" y="87522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16417913" y="2234018"/>
            <a:ext cx="60960" cy="1101725"/>
          </a:xfrm>
          <a:custGeom>
            <a:avLst/>
            <a:gdLst/>
            <a:ahLst/>
            <a:cxnLst/>
            <a:rect l="l" t="t" r="r" b="b"/>
            <a:pathLst>
              <a:path w="60959" h="1101725">
                <a:moveTo>
                  <a:pt x="15087" y="1086497"/>
                </a:moveTo>
                <a:lnTo>
                  <a:pt x="0" y="1086497"/>
                </a:lnTo>
                <a:lnTo>
                  <a:pt x="0" y="1101585"/>
                </a:lnTo>
                <a:lnTo>
                  <a:pt x="15087" y="1101585"/>
                </a:lnTo>
                <a:lnTo>
                  <a:pt x="15087" y="1086497"/>
                </a:lnTo>
                <a:close/>
              </a:path>
              <a:path w="60959" h="1101725">
                <a:moveTo>
                  <a:pt x="60375" y="136575"/>
                </a:moveTo>
                <a:lnTo>
                  <a:pt x="56807" y="135813"/>
                </a:lnTo>
                <a:lnTo>
                  <a:pt x="45275" y="135813"/>
                </a:lnTo>
                <a:lnTo>
                  <a:pt x="45275" y="150901"/>
                </a:lnTo>
                <a:lnTo>
                  <a:pt x="60375" y="150901"/>
                </a:lnTo>
                <a:lnTo>
                  <a:pt x="60375" y="136575"/>
                </a:lnTo>
                <a:close/>
              </a:path>
              <a:path w="60959" h="1101725">
                <a:moveTo>
                  <a:pt x="60375" y="45275"/>
                </a:moveTo>
                <a:lnTo>
                  <a:pt x="45275" y="45275"/>
                </a:lnTo>
                <a:lnTo>
                  <a:pt x="45275" y="60363"/>
                </a:lnTo>
                <a:lnTo>
                  <a:pt x="60375" y="60363"/>
                </a:lnTo>
                <a:lnTo>
                  <a:pt x="60375" y="45275"/>
                </a:lnTo>
                <a:close/>
              </a:path>
              <a:path w="60959" h="1101725">
                <a:moveTo>
                  <a:pt x="60375" y="0"/>
                </a:moveTo>
                <a:lnTo>
                  <a:pt x="45275" y="0"/>
                </a:lnTo>
                <a:lnTo>
                  <a:pt x="45275" y="15100"/>
                </a:lnTo>
                <a:lnTo>
                  <a:pt x="60375" y="15100"/>
                </a:lnTo>
                <a:lnTo>
                  <a:pt x="60375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16425465" y="2505641"/>
            <a:ext cx="0" cy="784860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68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16372650" y="2188755"/>
            <a:ext cx="60960" cy="1192530"/>
          </a:xfrm>
          <a:custGeom>
            <a:avLst/>
            <a:gdLst/>
            <a:ahLst/>
            <a:cxnLst/>
            <a:rect l="l" t="t" r="r" b="b"/>
            <a:pathLst>
              <a:path w="60959" h="1192529">
                <a:moveTo>
                  <a:pt x="15087" y="1177023"/>
                </a:moveTo>
                <a:lnTo>
                  <a:pt x="0" y="1177023"/>
                </a:lnTo>
                <a:lnTo>
                  <a:pt x="0" y="1192110"/>
                </a:lnTo>
                <a:lnTo>
                  <a:pt x="15087" y="1192110"/>
                </a:lnTo>
                <a:lnTo>
                  <a:pt x="15087" y="1177023"/>
                </a:lnTo>
                <a:close/>
              </a:path>
              <a:path w="60959" h="1192529">
                <a:moveTo>
                  <a:pt x="60350" y="271627"/>
                </a:moveTo>
                <a:lnTo>
                  <a:pt x="46812" y="271627"/>
                </a:lnTo>
                <a:lnTo>
                  <a:pt x="45262" y="275158"/>
                </a:lnTo>
                <a:lnTo>
                  <a:pt x="45262" y="286715"/>
                </a:lnTo>
                <a:lnTo>
                  <a:pt x="60350" y="286715"/>
                </a:lnTo>
                <a:lnTo>
                  <a:pt x="60350" y="271627"/>
                </a:lnTo>
                <a:close/>
              </a:path>
              <a:path w="60959" h="1192529">
                <a:moveTo>
                  <a:pt x="60350" y="240385"/>
                </a:moveTo>
                <a:lnTo>
                  <a:pt x="59893" y="241439"/>
                </a:lnTo>
                <a:lnTo>
                  <a:pt x="60350" y="241439"/>
                </a:lnTo>
                <a:lnTo>
                  <a:pt x="60350" y="240385"/>
                </a:lnTo>
                <a:close/>
              </a:path>
              <a:path w="60959" h="1192529">
                <a:moveTo>
                  <a:pt x="60350" y="135813"/>
                </a:moveTo>
                <a:lnTo>
                  <a:pt x="45262" y="135813"/>
                </a:lnTo>
                <a:lnTo>
                  <a:pt x="45262" y="150901"/>
                </a:lnTo>
                <a:lnTo>
                  <a:pt x="60350" y="150901"/>
                </a:lnTo>
                <a:lnTo>
                  <a:pt x="60350" y="135813"/>
                </a:lnTo>
                <a:close/>
              </a:path>
              <a:path w="60959" h="1192529">
                <a:moveTo>
                  <a:pt x="60350" y="90538"/>
                </a:moveTo>
                <a:lnTo>
                  <a:pt x="45262" y="90538"/>
                </a:lnTo>
                <a:lnTo>
                  <a:pt x="45262" y="105625"/>
                </a:lnTo>
                <a:lnTo>
                  <a:pt x="60350" y="105625"/>
                </a:lnTo>
                <a:lnTo>
                  <a:pt x="60350" y="90538"/>
                </a:lnTo>
                <a:close/>
              </a:path>
              <a:path w="60959" h="1192529">
                <a:moveTo>
                  <a:pt x="60350" y="45262"/>
                </a:moveTo>
                <a:lnTo>
                  <a:pt x="45262" y="45262"/>
                </a:lnTo>
                <a:lnTo>
                  <a:pt x="45262" y="60363"/>
                </a:lnTo>
                <a:lnTo>
                  <a:pt x="60350" y="60363"/>
                </a:lnTo>
                <a:lnTo>
                  <a:pt x="60350" y="45262"/>
                </a:lnTo>
                <a:close/>
              </a:path>
              <a:path w="60959" h="1192529">
                <a:moveTo>
                  <a:pt x="60350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50" y="15087"/>
                </a:lnTo>
                <a:lnTo>
                  <a:pt x="6035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16380197" y="2143475"/>
            <a:ext cx="0" cy="1147445"/>
          </a:xfrm>
          <a:custGeom>
            <a:avLst/>
            <a:gdLst/>
            <a:ahLst/>
            <a:cxnLst/>
            <a:rect l="l" t="t" r="r" b="b"/>
            <a:pathLst>
              <a:path h="1147445">
                <a:moveTo>
                  <a:pt x="0" y="407433"/>
                </a:moveTo>
                <a:lnTo>
                  <a:pt x="0" y="1146847"/>
                </a:lnTo>
              </a:path>
              <a:path h="1147445">
                <a:moveTo>
                  <a:pt x="0" y="0"/>
                </a:moveTo>
                <a:lnTo>
                  <a:pt x="0" y="24143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16327374" y="1917127"/>
            <a:ext cx="60960" cy="1464310"/>
          </a:xfrm>
          <a:custGeom>
            <a:avLst/>
            <a:gdLst/>
            <a:ahLst/>
            <a:cxnLst/>
            <a:rect l="l" t="t" r="r" b="b"/>
            <a:pathLst>
              <a:path w="60959" h="1464310">
                <a:moveTo>
                  <a:pt x="15087" y="1448650"/>
                </a:moveTo>
                <a:lnTo>
                  <a:pt x="914" y="1448650"/>
                </a:lnTo>
                <a:lnTo>
                  <a:pt x="0" y="1449603"/>
                </a:lnTo>
                <a:lnTo>
                  <a:pt x="0" y="1463738"/>
                </a:lnTo>
                <a:lnTo>
                  <a:pt x="15087" y="1463738"/>
                </a:lnTo>
                <a:lnTo>
                  <a:pt x="15087" y="1448650"/>
                </a:lnTo>
                <a:close/>
              </a:path>
              <a:path w="60959" h="1464310">
                <a:moveTo>
                  <a:pt x="60363" y="90538"/>
                </a:moveTo>
                <a:lnTo>
                  <a:pt x="45275" y="90538"/>
                </a:lnTo>
                <a:lnTo>
                  <a:pt x="45275" y="105625"/>
                </a:lnTo>
                <a:lnTo>
                  <a:pt x="60363" y="105625"/>
                </a:lnTo>
                <a:lnTo>
                  <a:pt x="60363" y="90538"/>
                </a:lnTo>
                <a:close/>
              </a:path>
              <a:path w="60959" h="1464310">
                <a:moveTo>
                  <a:pt x="60363" y="45275"/>
                </a:moveTo>
                <a:lnTo>
                  <a:pt x="45275" y="45275"/>
                </a:lnTo>
                <a:lnTo>
                  <a:pt x="45275" y="60363"/>
                </a:lnTo>
                <a:lnTo>
                  <a:pt x="60363" y="60363"/>
                </a:lnTo>
                <a:lnTo>
                  <a:pt x="60363" y="45275"/>
                </a:lnTo>
                <a:close/>
              </a:path>
              <a:path w="60959" h="1464310">
                <a:moveTo>
                  <a:pt x="60363" y="0"/>
                </a:moveTo>
                <a:lnTo>
                  <a:pt x="45275" y="0"/>
                </a:lnTo>
                <a:lnTo>
                  <a:pt x="45275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16334929" y="2777259"/>
            <a:ext cx="0" cy="513080"/>
          </a:xfrm>
          <a:custGeom>
            <a:avLst/>
            <a:gdLst/>
            <a:ahLst/>
            <a:cxnLst/>
            <a:rect l="l" t="t" r="r" b="b"/>
            <a:pathLst>
              <a:path h="513079">
                <a:moveTo>
                  <a:pt x="0" y="0"/>
                </a:moveTo>
                <a:lnTo>
                  <a:pt x="0" y="51306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16327374" y="2596184"/>
            <a:ext cx="15240" cy="106045"/>
          </a:xfrm>
          <a:custGeom>
            <a:avLst/>
            <a:gdLst/>
            <a:ahLst/>
            <a:cxnLst/>
            <a:rect l="l" t="t" r="r" b="b"/>
            <a:pathLst>
              <a:path w="15240" h="106044">
                <a:moveTo>
                  <a:pt x="15087" y="90538"/>
                </a:moveTo>
                <a:lnTo>
                  <a:pt x="0" y="90538"/>
                </a:lnTo>
                <a:lnTo>
                  <a:pt x="0" y="105625"/>
                </a:lnTo>
                <a:lnTo>
                  <a:pt x="15087" y="105625"/>
                </a:lnTo>
                <a:lnTo>
                  <a:pt x="15087" y="90538"/>
                </a:lnTo>
                <a:close/>
              </a:path>
              <a:path w="15240" h="106044">
                <a:moveTo>
                  <a:pt x="15087" y="45275"/>
                </a:moveTo>
                <a:lnTo>
                  <a:pt x="0" y="45275"/>
                </a:lnTo>
                <a:lnTo>
                  <a:pt x="0" y="60363"/>
                </a:lnTo>
                <a:lnTo>
                  <a:pt x="15087" y="60363"/>
                </a:lnTo>
                <a:lnTo>
                  <a:pt x="15087" y="45275"/>
                </a:lnTo>
                <a:close/>
              </a:path>
              <a:path w="15240" h="106044">
                <a:moveTo>
                  <a:pt x="15087" y="0"/>
                </a:moveTo>
                <a:lnTo>
                  <a:pt x="889" y="0"/>
                </a:lnTo>
                <a:lnTo>
                  <a:pt x="0" y="132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16334929" y="1871857"/>
            <a:ext cx="0" cy="648970"/>
          </a:xfrm>
          <a:custGeom>
            <a:avLst/>
            <a:gdLst/>
            <a:ahLst/>
            <a:cxnLst/>
            <a:rect l="l" t="t" r="r" b="b"/>
            <a:pathLst>
              <a:path h="648969">
                <a:moveTo>
                  <a:pt x="0" y="0"/>
                </a:moveTo>
                <a:lnTo>
                  <a:pt x="0" y="64887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16289661" y="1781309"/>
            <a:ext cx="0" cy="1645285"/>
          </a:xfrm>
          <a:custGeom>
            <a:avLst/>
            <a:gdLst/>
            <a:ahLst/>
            <a:cxnLst/>
            <a:rect l="l" t="t" r="r" b="b"/>
            <a:pathLst>
              <a:path h="1645285">
                <a:moveTo>
                  <a:pt x="0" y="995950"/>
                </a:moveTo>
                <a:lnTo>
                  <a:pt x="0" y="1644825"/>
                </a:lnTo>
              </a:path>
              <a:path h="1645285">
                <a:moveTo>
                  <a:pt x="0" y="0"/>
                </a:moveTo>
                <a:lnTo>
                  <a:pt x="0" y="875230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16244382" y="1690774"/>
            <a:ext cx="0" cy="1735455"/>
          </a:xfrm>
          <a:custGeom>
            <a:avLst/>
            <a:gdLst/>
            <a:ahLst/>
            <a:cxnLst/>
            <a:rect l="l" t="t" r="r" b="b"/>
            <a:pathLst>
              <a:path h="1735454">
                <a:moveTo>
                  <a:pt x="0" y="1086485"/>
                </a:moveTo>
                <a:lnTo>
                  <a:pt x="0" y="1735360"/>
                </a:lnTo>
              </a:path>
              <a:path h="1735454">
                <a:moveTo>
                  <a:pt x="0" y="0"/>
                </a:moveTo>
                <a:lnTo>
                  <a:pt x="0" y="965765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16199114" y="1645506"/>
            <a:ext cx="0" cy="1781175"/>
          </a:xfrm>
          <a:custGeom>
            <a:avLst/>
            <a:gdLst/>
            <a:ahLst/>
            <a:cxnLst/>
            <a:rect l="l" t="t" r="r" b="b"/>
            <a:pathLst>
              <a:path h="1781175">
                <a:moveTo>
                  <a:pt x="0" y="1584457"/>
                </a:moveTo>
                <a:lnTo>
                  <a:pt x="0" y="1780628"/>
                </a:lnTo>
              </a:path>
              <a:path h="1781175">
                <a:moveTo>
                  <a:pt x="0" y="1177025"/>
                </a:moveTo>
                <a:lnTo>
                  <a:pt x="0" y="1509006"/>
                </a:lnTo>
              </a:path>
              <a:path h="1781175">
                <a:moveTo>
                  <a:pt x="0" y="0"/>
                </a:moveTo>
                <a:lnTo>
                  <a:pt x="0" y="101103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16146298" y="3184702"/>
            <a:ext cx="15240" cy="241935"/>
          </a:xfrm>
          <a:custGeom>
            <a:avLst/>
            <a:gdLst/>
            <a:ahLst/>
            <a:cxnLst/>
            <a:rect l="l" t="t" r="r" b="b"/>
            <a:pathLst>
              <a:path w="15240" h="241935">
                <a:moveTo>
                  <a:pt x="15087" y="226352"/>
                </a:moveTo>
                <a:lnTo>
                  <a:pt x="0" y="226352"/>
                </a:lnTo>
                <a:lnTo>
                  <a:pt x="0" y="241439"/>
                </a:lnTo>
                <a:lnTo>
                  <a:pt x="15087" y="241439"/>
                </a:lnTo>
                <a:lnTo>
                  <a:pt x="15087" y="226352"/>
                </a:lnTo>
                <a:close/>
              </a:path>
              <a:path w="15240" h="241935">
                <a:moveTo>
                  <a:pt x="15087" y="181076"/>
                </a:moveTo>
                <a:lnTo>
                  <a:pt x="0" y="181076"/>
                </a:lnTo>
                <a:lnTo>
                  <a:pt x="0" y="196164"/>
                </a:lnTo>
                <a:lnTo>
                  <a:pt x="15087" y="196164"/>
                </a:lnTo>
                <a:lnTo>
                  <a:pt x="15087" y="181076"/>
                </a:lnTo>
                <a:close/>
              </a:path>
              <a:path w="15240" h="241935">
                <a:moveTo>
                  <a:pt x="15087" y="90538"/>
                </a:moveTo>
                <a:lnTo>
                  <a:pt x="0" y="90538"/>
                </a:lnTo>
                <a:lnTo>
                  <a:pt x="0" y="105625"/>
                </a:lnTo>
                <a:lnTo>
                  <a:pt x="15087" y="105625"/>
                </a:lnTo>
                <a:lnTo>
                  <a:pt x="15087" y="90538"/>
                </a:lnTo>
                <a:close/>
              </a:path>
              <a:path w="15240" h="241935">
                <a:moveTo>
                  <a:pt x="15087" y="45262"/>
                </a:moveTo>
                <a:lnTo>
                  <a:pt x="0" y="45262"/>
                </a:lnTo>
                <a:lnTo>
                  <a:pt x="0" y="60363"/>
                </a:lnTo>
                <a:lnTo>
                  <a:pt x="15087" y="60363"/>
                </a:lnTo>
                <a:lnTo>
                  <a:pt x="15087" y="45262"/>
                </a:lnTo>
                <a:close/>
              </a:path>
              <a:path w="15240" h="241935">
                <a:moveTo>
                  <a:pt x="15087" y="0"/>
                </a:moveTo>
                <a:lnTo>
                  <a:pt x="14071" y="0"/>
                </a:lnTo>
                <a:lnTo>
                  <a:pt x="14274" y="482"/>
                </a:lnTo>
                <a:lnTo>
                  <a:pt x="14617" y="952"/>
                </a:lnTo>
                <a:lnTo>
                  <a:pt x="15087" y="1422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16153846" y="1645506"/>
            <a:ext cx="0" cy="1509395"/>
          </a:xfrm>
          <a:custGeom>
            <a:avLst/>
            <a:gdLst/>
            <a:ahLst/>
            <a:cxnLst/>
            <a:rect l="l" t="t" r="r" b="b"/>
            <a:pathLst>
              <a:path h="1509395">
                <a:moveTo>
                  <a:pt x="0" y="1222295"/>
                </a:moveTo>
                <a:lnTo>
                  <a:pt x="0" y="1509006"/>
                </a:lnTo>
              </a:path>
              <a:path h="1509395">
                <a:moveTo>
                  <a:pt x="0" y="0"/>
                </a:moveTo>
                <a:lnTo>
                  <a:pt x="0" y="101103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16101022" y="3289528"/>
            <a:ext cx="15240" cy="137160"/>
          </a:xfrm>
          <a:custGeom>
            <a:avLst/>
            <a:gdLst/>
            <a:ahLst/>
            <a:cxnLst/>
            <a:rect l="l" t="t" r="r" b="b"/>
            <a:pathLst>
              <a:path w="15240" h="137160">
                <a:moveTo>
                  <a:pt x="1092" y="800"/>
                </a:moveTo>
                <a:lnTo>
                  <a:pt x="736" y="533"/>
                </a:lnTo>
                <a:lnTo>
                  <a:pt x="368" y="266"/>
                </a:lnTo>
                <a:lnTo>
                  <a:pt x="0" y="0"/>
                </a:lnTo>
                <a:lnTo>
                  <a:pt x="0" y="800"/>
                </a:lnTo>
                <a:lnTo>
                  <a:pt x="1092" y="800"/>
                </a:lnTo>
                <a:close/>
              </a:path>
              <a:path w="15240" h="137160">
                <a:moveTo>
                  <a:pt x="15100" y="121526"/>
                </a:moveTo>
                <a:lnTo>
                  <a:pt x="0" y="121526"/>
                </a:lnTo>
                <a:lnTo>
                  <a:pt x="0" y="136613"/>
                </a:lnTo>
                <a:lnTo>
                  <a:pt x="15100" y="136613"/>
                </a:lnTo>
                <a:lnTo>
                  <a:pt x="15100" y="121526"/>
                </a:lnTo>
                <a:close/>
              </a:path>
              <a:path w="15240" h="137160">
                <a:moveTo>
                  <a:pt x="15100" y="76250"/>
                </a:moveTo>
                <a:lnTo>
                  <a:pt x="0" y="76250"/>
                </a:lnTo>
                <a:lnTo>
                  <a:pt x="0" y="91338"/>
                </a:lnTo>
                <a:lnTo>
                  <a:pt x="15100" y="91338"/>
                </a:lnTo>
                <a:lnTo>
                  <a:pt x="15100" y="76250"/>
                </a:lnTo>
                <a:close/>
              </a:path>
              <a:path w="15240" h="137160">
                <a:moveTo>
                  <a:pt x="15100" y="30988"/>
                </a:moveTo>
                <a:lnTo>
                  <a:pt x="0" y="30988"/>
                </a:lnTo>
                <a:lnTo>
                  <a:pt x="0" y="46075"/>
                </a:lnTo>
                <a:lnTo>
                  <a:pt x="15100" y="46075"/>
                </a:lnTo>
                <a:lnTo>
                  <a:pt x="15100" y="30988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16108578" y="1645506"/>
            <a:ext cx="0" cy="1418590"/>
          </a:xfrm>
          <a:custGeom>
            <a:avLst/>
            <a:gdLst/>
            <a:ahLst/>
            <a:cxnLst/>
            <a:rect l="l" t="t" r="r" b="b"/>
            <a:pathLst>
              <a:path h="1418589">
                <a:moveTo>
                  <a:pt x="0" y="1177025"/>
                </a:moveTo>
                <a:lnTo>
                  <a:pt x="0" y="1418466"/>
                </a:lnTo>
              </a:path>
              <a:path h="1418589">
                <a:moveTo>
                  <a:pt x="0" y="0"/>
                </a:moveTo>
                <a:lnTo>
                  <a:pt x="0" y="101103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16055747" y="2641459"/>
            <a:ext cx="15240" cy="739775"/>
          </a:xfrm>
          <a:custGeom>
            <a:avLst/>
            <a:gdLst/>
            <a:ahLst/>
            <a:cxnLst/>
            <a:rect l="l" t="t" r="r" b="b"/>
            <a:pathLst>
              <a:path w="15240" h="739775">
                <a:moveTo>
                  <a:pt x="15087" y="724319"/>
                </a:moveTo>
                <a:lnTo>
                  <a:pt x="0" y="724319"/>
                </a:lnTo>
                <a:lnTo>
                  <a:pt x="0" y="739406"/>
                </a:lnTo>
                <a:lnTo>
                  <a:pt x="15087" y="739406"/>
                </a:lnTo>
                <a:lnTo>
                  <a:pt x="15087" y="724319"/>
                </a:lnTo>
                <a:close/>
              </a:path>
              <a:path w="15240" h="739775">
                <a:moveTo>
                  <a:pt x="15087" y="679056"/>
                </a:moveTo>
                <a:lnTo>
                  <a:pt x="0" y="679056"/>
                </a:lnTo>
                <a:lnTo>
                  <a:pt x="0" y="694143"/>
                </a:lnTo>
                <a:lnTo>
                  <a:pt x="15087" y="694143"/>
                </a:lnTo>
                <a:lnTo>
                  <a:pt x="15087" y="679056"/>
                </a:lnTo>
                <a:close/>
              </a:path>
              <a:path w="15240" h="739775">
                <a:moveTo>
                  <a:pt x="15087" y="633780"/>
                </a:moveTo>
                <a:lnTo>
                  <a:pt x="0" y="633780"/>
                </a:lnTo>
                <a:lnTo>
                  <a:pt x="0" y="648868"/>
                </a:lnTo>
                <a:lnTo>
                  <a:pt x="15087" y="648868"/>
                </a:lnTo>
                <a:lnTo>
                  <a:pt x="15087" y="633780"/>
                </a:lnTo>
                <a:close/>
              </a:path>
              <a:path w="15240" h="739775">
                <a:moveTo>
                  <a:pt x="15087" y="407428"/>
                </a:moveTo>
                <a:lnTo>
                  <a:pt x="0" y="407428"/>
                </a:lnTo>
                <a:lnTo>
                  <a:pt x="0" y="422516"/>
                </a:lnTo>
                <a:lnTo>
                  <a:pt x="15087" y="422516"/>
                </a:lnTo>
                <a:lnTo>
                  <a:pt x="15087" y="407428"/>
                </a:lnTo>
                <a:close/>
              </a:path>
              <a:path w="15240" h="739775">
                <a:moveTo>
                  <a:pt x="15087" y="362153"/>
                </a:moveTo>
                <a:lnTo>
                  <a:pt x="0" y="362153"/>
                </a:lnTo>
                <a:lnTo>
                  <a:pt x="0" y="377253"/>
                </a:lnTo>
                <a:lnTo>
                  <a:pt x="15087" y="377253"/>
                </a:lnTo>
                <a:lnTo>
                  <a:pt x="15087" y="362153"/>
                </a:lnTo>
                <a:close/>
              </a:path>
              <a:path w="15240" h="739775">
                <a:moveTo>
                  <a:pt x="15087" y="316890"/>
                </a:moveTo>
                <a:lnTo>
                  <a:pt x="0" y="316890"/>
                </a:lnTo>
                <a:lnTo>
                  <a:pt x="0" y="331978"/>
                </a:lnTo>
                <a:lnTo>
                  <a:pt x="15087" y="331978"/>
                </a:lnTo>
                <a:lnTo>
                  <a:pt x="15087" y="316890"/>
                </a:lnTo>
                <a:close/>
              </a:path>
              <a:path w="15240" h="739775">
                <a:moveTo>
                  <a:pt x="15087" y="271614"/>
                </a:moveTo>
                <a:lnTo>
                  <a:pt x="0" y="271614"/>
                </a:lnTo>
                <a:lnTo>
                  <a:pt x="0" y="286702"/>
                </a:lnTo>
                <a:lnTo>
                  <a:pt x="15087" y="286702"/>
                </a:lnTo>
                <a:lnTo>
                  <a:pt x="15087" y="271614"/>
                </a:lnTo>
                <a:close/>
              </a:path>
              <a:path w="15240" h="739775">
                <a:moveTo>
                  <a:pt x="15087" y="226352"/>
                </a:moveTo>
                <a:lnTo>
                  <a:pt x="0" y="226352"/>
                </a:lnTo>
                <a:lnTo>
                  <a:pt x="0" y="241439"/>
                </a:lnTo>
                <a:lnTo>
                  <a:pt x="15087" y="241439"/>
                </a:lnTo>
                <a:lnTo>
                  <a:pt x="15087" y="226352"/>
                </a:lnTo>
                <a:close/>
              </a:path>
              <a:path w="15240" h="739775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1010" y="15087"/>
                </a:lnTo>
                <a:lnTo>
                  <a:pt x="12407" y="14160"/>
                </a:lnTo>
                <a:lnTo>
                  <a:pt x="13766" y="13296"/>
                </a:lnTo>
                <a:lnTo>
                  <a:pt x="15087" y="12509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16063299" y="1736041"/>
            <a:ext cx="0" cy="875665"/>
          </a:xfrm>
          <a:custGeom>
            <a:avLst/>
            <a:gdLst/>
            <a:ahLst/>
            <a:cxnLst/>
            <a:rect l="l" t="t" r="r" b="b"/>
            <a:pathLst>
              <a:path h="875664">
                <a:moveTo>
                  <a:pt x="0" y="0"/>
                </a:moveTo>
                <a:lnTo>
                  <a:pt x="0" y="875224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16018031" y="3139422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16010484" y="2641459"/>
            <a:ext cx="15240" cy="422909"/>
          </a:xfrm>
          <a:custGeom>
            <a:avLst/>
            <a:gdLst/>
            <a:ahLst/>
            <a:cxnLst/>
            <a:rect l="l" t="t" r="r" b="b"/>
            <a:pathLst>
              <a:path w="15240" h="422910">
                <a:moveTo>
                  <a:pt x="15087" y="407428"/>
                </a:moveTo>
                <a:lnTo>
                  <a:pt x="0" y="407428"/>
                </a:lnTo>
                <a:lnTo>
                  <a:pt x="0" y="422516"/>
                </a:lnTo>
                <a:lnTo>
                  <a:pt x="15087" y="422516"/>
                </a:lnTo>
                <a:lnTo>
                  <a:pt x="15087" y="407428"/>
                </a:lnTo>
                <a:close/>
              </a:path>
              <a:path w="15240" h="422910">
                <a:moveTo>
                  <a:pt x="15087" y="362153"/>
                </a:moveTo>
                <a:lnTo>
                  <a:pt x="0" y="362153"/>
                </a:lnTo>
                <a:lnTo>
                  <a:pt x="0" y="377253"/>
                </a:lnTo>
                <a:lnTo>
                  <a:pt x="15087" y="377253"/>
                </a:lnTo>
                <a:lnTo>
                  <a:pt x="15087" y="362153"/>
                </a:lnTo>
                <a:close/>
              </a:path>
              <a:path w="15240" h="422910">
                <a:moveTo>
                  <a:pt x="15087" y="316890"/>
                </a:moveTo>
                <a:lnTo>
                  <a:pt x="0" y="316890"/>
                </a:lnTo>
                <a:lnTo>
                  <a:pt x="0" y="331978"/>
                </a:lnTo>
                <a:lnTo>
                  <a:pt x="15087" y="331978"/>
                </a:lnTo>
                <a:lnTo>
                  <a:pt x="15087" y="316890"/>
                </a:lnTo>
                <a:close/>
              </a:path>
              <a:path w="15240" h="422910">
                <a:moveTo>
                  <a:pt x="15087" y="271614"/>
                </a:moveTo>
                <a:lnTo>
                  <a:pt x="0" y="271614"/>
                </a:lnTo>
                <a:lnTo>
                  <a:pt x="0" y="286702"/>
                </a:lnTo>
                <a:lnTo>
                  <a:pt x="15087" y="286702"/>
                </a:lnTo>
                <a:lnTo>
                  <a:pt x="15087" y="271614"/>
                </a:lnTo>
                <a:close/>
              </a:path>
              <a:path w="15240" h="422910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16018031" y="1826589"/>
            <a:ext cx="0" cy="784860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677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15965208" y="2641459"/>
            <a:ext cx="15240" cy="648970"/>
          </a:xfrm>
          <a:custGeom>
            <a:avLst/>
            <a:gdLst/>
            <a:ahLst/>
            <a:cxnLst/>
            <a:rect l="l" t="t" r="r" b="b"/>
            <a:pathLst>
              <a:path w="15240" h="648970">
                <a:moveTo>
                  <a:pt x="15087" y="633780"/>
                </a:moveTo>
                <a:lnTo>
                  <a:pt x="0" y="633780"/>
                </a:lnTo>
                <a:lnTo>
                  <a:pt x="0" y="648868"/>
                </a:lnTo>
                <a:lnTo>
                  <a:pt x="15087" y="648868"/>
                </a:lnTo>
                <a:lnTo>
                  <a:pt x="15087" y="633780"/>
                </a:lnTo>
                <a:close/>
              </a:path>
              <a:path w="15240" h="648970">
                <a:moveTo>
                  <a:pt x="15087" y="588505"/>
                </a:moveTo>
                <a:lnTo>
                  <a:pt x="0" y="588505"/>
                </a:lnTo>
                <a:lnTo>
                  <a:pt x="0" y="603605"/>
                </a:lnTo>
                <a:lnTo>
                  <a:pt x="15087" y="603605"/>
                </a:lnTo>
                <a:lnTo>
                  <a:pt x="15087" y="588505"/>
                </a:lnTo>
                <a:close/>
              </a:path>
              <a:path w="15240" h="648970">
                <a:moveTo>
                  <a:pt x="15087" y="407428"/>
                </a:moveTo>
                <a:lnTo>
                  <a:pt x="0" y="407428"/>
                </a:lnTo>
                <a:lnTo>
                  <a:pt x="0" y="422516"/>
                </a:lnTo>
                <a:lnTo>
                  <a:pt x="15087" y="422516"/>
                </a:lnTo>
                <a:lnTo>
                  <a:pt x="15087" y="407428"/>
                </a:lnTo>
                <a:close/>
              </a:path>
              <a:path w="15240" h="648970">
                <a:moveTo>
                  <a:pt x="15087" y="362153"/>
                </a:moveTo>
                <a:lnTo>
                  <a:pt x="0" y="362153"/>
                </a:lnTo>
                <a:lnTo>
                  <a:pt x="0" y="377253"/>
                </a:lnTo>
                <a:lnTo>
                  <a:pt x="15087" y="377253"/>
                </a:lnTo>
                <a:lnTo>
                  <a:pt x="15087" y="362153"/>
                </a:lnTo>
                <a:close/>
              </a:path>
              <a:path w="15240" h="648970">
                <a:moveTo>
                  <a:pt x="15087" y="316890"/>
                </a:moveTo>
                <a:lnTo>
                  <a:pt x="0" y="316890"/>
                </a:lnTo>
                <a:lnTo>
                  <a:pt x="0" y="331978"/>
                </a:lnTo>
                <a:lnTo>
                  <a:pt x="15087" y="331978"/>
                </a:lnTo>
                <a:lnTo>
                  <a:pt x="15087" y="316890"/>
                </a:lnTo>
                <a:close/>
              </a:path>
              <a:path w="15240" h="648970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15972763" y="2098207"/>
            <a:ext cx="0" cy="513080"/>
          </a:xfrm>
          <a:custGeom>
            <a:avLst/>
            <a:gdLst/>
            <a:ahLst/>
            <a:cxnLst/>
            <a:rect l="l" t="t" r="r" b="b"/>
            <a:pathLst>
              <a:path h="513080">
                <a:moveTo>
                  <a:pt x="0" y="0"/>
                </a:moveTo>
                <a:lnTo>
                  <a:pt x="0" y="513058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15919946" y="2731997"/>
            <a:ext cx="15240" cy="513080"/>
          </a:xfrm>
          <a:custGeom>
            <a:avLst/>
            <a:gdLst/>
            <a:ahLst/>
            <a:cxnLst/>
            <a:rect l="l" t="t" r="r" b="b"/>
            <a:pathLst>
              <a:path w="15240" h="513080">
                <a:moveTo>
                  <a:pt x="15087" y="497967"/>
                </a:moveTo>
                <a:lnTo>
                  <a:pt x="0" y="497967"/>
                </a:lnTo>
                <a:lnTo>
                  <a:pt x="0" y="513067"/>
                </a:lnTo>
                <a:lnTo>
                  <a:pt x="15087" y="513067"/>
                </a:lnTo>
                <a:lnTo>
                  <a:pt x="15087" y="497967"/>
                </a:lnTo>
                <a:close/>
              </a:path>
              <a:path w="15240" h="513080">
                <a:moveTo>
                  <a:pt x="15087" y="452704"/>
                </a:moveTo>
                <a:lnTo>
                  <a:pt x="0" y="452704"/>
                </a:lnTo>
                <a:lnTo>
                  <a:pt x="0" y="467791"/>
                </a:lnTo>
                <a:lnTo>
                  <a:pt x="15087" y="467791"/>
                </a:lnTo>
                <a:lnTo>
                  <a:pt x="15087" y="452704"/>
                </a:lnTo>
                <a:close/>
              </a:path>
              <a:path w="15240" h="513080">
                <a:moveTo>
                  <a:pt x="15087" y="316890"/>
                </a:moveTo>
                <a:lnTo>
                  <a:pt x="0" y="316890"/>
                </a:lnTo>
                <a:lnTo>
                  <a:pt x="0" y="331978"/>
                </a:lnTo>
                <a:lnTo>
                  <a:pt x="15087" y="331978"/>
                </a:lnTo>
                <a:lnTo>
                  <a:pt x="15087" y="316890"/>
                </a:lnTo>
                <a:close/>
              </a:path>
              <a:path w="15240" h="513080">
                <a:moveTo>
                  <a:pt x="15087" y="271614"/>
                </a:moveTo>
                <a:lnTo>
                  <a:pt x="0" y="271614"/>
                </a:lnTo>
                <a:lnTo>
                  <a:pt x="0" y="286715"/>
                </a:lnTo>
                <a:lnTo>
                  <a:pt x="15087" y="286715"/>
                </a:lnTo>
                <a:lnTo>
                  <a:pt x="15087" y="271614"/>
                </a:lnTo>
                <a:close/>
              </a:path>
              <a:path w="15240" h="513080">
                <a:moveTo>
                  <a:pt x="15087" y="226352"/>
                </a:moveTo>
                <a:lnTo>
                  <a:pt x="0" y="226352"/>
                </a:lnTo>
                <a:lnTo>
                  <a:pt x="0" y="241439"/>
                </a:lnTo>
                <a:lnTo>
                  <a:pt x="15087" y="241439"/>
                </a:lnTo>
                <a:lnTo>
                  <a:pt x="15087" y="226352"/>
                </a:lnTo>
                <a:close/>
              </a:path>
              <a:path w="15240" h="513080">
                <a:moveTo>
                  <a:pt x="15087" y="181076"/>
                </a:moveTo>
                <a:lnTo>
                  <a:pt x="0" y="181076"/>
                </a:lnTo>
                <a:lnTo>
                  <a:pt x="0" y="196164"/>
                </a:lnTo>
                <a:lnTo>
                  <a:pt x="15087" y="196164"/>
                </a:lnTo>
                <a:lnTo>
                  <a:pt x="15087" y="181076"/>
                </a:lnTo>
                <a:close/>
              </a:path>
              <a:path w="15240" h="513080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15927495" y="2234010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4">
                <a:moveTo>
                  <a:pt x="0" y="0"/>
                </a:moveTo>
                <a:lnTo>
                  <a:pt x="0" y="46779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15874670" y="2202484"/>
            <a:ext cx="60960" cy="771525"/>
          </a:xfrm>
          <a:custGeom>
            <a:avLst/>
            <a:gdLst/>
            <a:ahLst/>
            <a:cxnLst/>
            <a:rect l="l" t="t" r="r" b="b"/>
            <a:pathLst>
              <a:path w="60959" h="771525">
                <a:moveTo>
                  <a:pt x="15087" y="755865"/>
                </a:moveTo>
                <a:lnTo>
                  <a:pt x="0" y="755865"/>
                </a:lnTo>
                <a:lnTo>
                  <a:pt x="0" y="770953"/>
                </a:lnTo>
                <a:lnTo>
                  <a:pt x="15087" y="770953"/>
                </a:lnTo>
                <a:lnTo>
                  <a:pt x="15087" y="755865"/>
                </a:lnTo>
                <a:close/>
              </a:path>
              <a:path w="60959" h="771525">
                <a:moveTo>
                  <a:pt x="15087" y="710590"/>
                </a:moveTo>
                <a:lnTo>
                  <a:pt x="0" y="710590"/>
                </a:lnTo>
                <a:lnTo>
                  <a:pt x="0" y="725678"/>
                </a:lnTo>
                <a:lnTo>
                  <a:pt x="15087" y="725678"/>
                </a:lnTo>
                <a:lnTo>
                  <a:pt x="15087" y="710590"/>
                </a:lnTo>
                <a:close/>
              </a:path>
              <a:path w="60959" h="771525">
                <a:moveTo>
                  <a:pt x="15087" y="665327"/>
                </a:moveTo>
                <a:lnTo>
                  <a:pt x="0" y="665327"/>
                </a:lnTo>
                <a:lnTo>
                  <a:pt x="0" y="680415"/>
                </a:lnTo>
                <a:lnTo>
                  <a:pt x="15087" y="680415"/>
                </a:lnTo>
                <a:lnTo>
                  <a:pt x="15087" y="665327"/>
                </a:lnTo>
                <a:close/>
              </a:path>
              <a:path w="60959" h="771525">
                <a:moveTo>
                  <a:pt x="15087" y="529513"/>
                </a:moveTo>
                <a:lnTo>
                  <a:pt x="0" y="529513"/>
                </a:lnTo>
                <a:lnTo>
                  <a:pt x="0" y="544601"/>
                </a:lnTo>
                <a:lnTo>
                  <a:pt x="15087" y="544601"/>
                </a:lnTo>
                <a:lnTo>
                  <a:pt x="15087" y="529513"/>
                </a:lnTo>
                <a:close/>
              </a:path>
              <a:path w="60959" h="771525">
                <a:moveTo>
                  <a:pt x="60363" y="0"/>
                </a:moveTo>
                <a:lnTo>
                  <a:pt x="60223" y="1358"/>
                </a:lnTo>
                <a:lnTo>
                  <a:pt x="60363" y="1358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15882215" y="227929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51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15829395" y="2731997"/>
            <a:ext cx="15240" cy="241935"/>
          </a:xfrm>
          <a:custGeom>
            <a:avLst/>
            <a:gdLst/>
            <a:ahLst/>
            <a:cxnLst/>
            <a:rect l="l" t="t" r="r" b="b"/>
            <a:pathLst>
              <a:path w="15240" h="241935">
                <a:moveTo>
                  <a:pt x="15100" y="226352"/>
                </a:moveTo>
                <a:lnTo>
                  <a:pt x="0" y="226352"/>
                </a:lnTo>
                <a:lnTo>
                  <a:pt x="0" y="241439"/>
                </a:lnTo>
                <a:lnTo>
                  <a:pt x="15100" y="241439"/>
                </a:lnTo>
                <a:lnTo>
                  <a:pt x="15100" y="226352"/>
                </a:lnTo>
                <a:close/>
              </a:path>
              <a:path w="15240" h="241935">
                <a:moveTo>
                  <a:pt x="15100" y="181076"/>
                </a:moveTo>
                <a:lnTo>
                  <a:pt x="0" y="181076"/>
                </a:lnTo>
                <a:lnTo>
                  <a:pt x="0" y="196164"/>
                </a:lnTo>
                <a:lnTo>
                  <a:pt x="15100" y="196164"/>
                </a:lnTo>
                <a:lnTo>
                  <a:pt x="15100" y="181076"/>
                </a:lnTo>
                <a:close/>
              </a:path>
              <a:path w="15240" h="241935">
                <a:moveTo>
                  <a:pt x="15100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100" y="150901"/>
                </a:lnTo>
                <a:lnTo>
                  <a:pt x="15100" y="135813"/>
                </a:lnTo>
                <a:close/>
              </a:path>
              <a:path w="15240" h="241935">
                <a:moveTo>
                  <a:pt x="15100" y="0"/>
                </a:moveTo>
                <a:lnTo>
                  <a:pt x="0" y="0"/>
                </a:lnTo>
                <a:lnTo>
                  <a:pt x="0" y="15087"/>
                </a:lnTo>
                <a:lnTo>
                  <a:pt x="15100" y="15087"/>
                </a:lnTo>
                <a:lnTo>
                  <a:pt x="1510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15836954" y="227929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519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15784132" y="2686722"/>
            <a:ext cx="15240" cy="287020"/>
          </a:xfrm>
          <a:custGeom>
            <a:avLst/>
            <a:gdLst/>
            <a:ahLst/>
            <a:cxnLst/>
            <a:rect l="l" t="t" r="r" b="b"/>
            <a:pathLst>
              <a:path w="15240" h="287019">
                <a:moveTo>
                  <a:pt x="15087" y="271627"/>
                </a:moveTo>
                <a:lnTo>
                  <a:pt x="0" y="271627"/>
                </a:lnTo>
                <a:lnTo>
                  <a:pt x="0" y="286715"/>
                </a:lnTo>
                <a:lnTo>
                  <a:pt x="15087" y="286715"/>
                </a:lnTo>
                <a:lnTo>
                  <a:pt x="15087" y="271627"/>
                </a:lnTo>
                <a:close/>
              </a:path>
              <a:path w="15240" h="287019">
                <a:moveTo>
                  <a:pt x="15087" y="226352"/>
                </a:moveTo>
                <a:lnTo>
                  <a:pt x="0" y="226352"/>
                </a:lnTo>
                <a:lnTo>
                  <a:pt x="0" y="241439"/>
                </a:lnTo>
                <a:lnTo>
                  <a:pt x="15087" y="241439"/>
                </a:lnTo>
                <a:lnTo>
                  <a:pt x="15087" y="226352"/>
                </a:lnTo>
                <a:close/>
              </a:path>
              <a:path w="15240" h="287019">
                <a:moveTo>
                  <a:pt x="15087" y="181089"/>
                </a:moveTo>
                <a:lnTo>
                  <a:pt x="0" y="181089"/>
                </a:lnTo>
                <a:lnTo>
                  <a:pt x="0" y="196176"/>
                </a:lnTo>
                <a:lnTo>
                  <a:pt x="15087" y="196176"/>
                </a:lnTo>
                <a:lnTo>
                  <a:pt x="15087" y="181089"/>
                </a:lnTo>
                <a:close/>
              </a:path>
              <a:path w="15240" h="287019">
                <a:moveTo>
                  <a:pt x="15087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087" y="150901"/>
                </a:lnTo>
                <a:lnTo>
                  <a:pt x="15087" y="135813"/>
                </a:lnTo>
                <a:close/>
              </a:path>
              <a:path w="15240" h="287019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15791680" y="2279290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4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15738856" y="2686722"/>
            <a:ext cx="15240" cy="151130"/>
          </a:xfrm>
          <a:custGeom>
            <a:avLst/>
            <a:gdLst/>
            <a:ahLst/>
            <a:cxnLst/>
            <a:rect l="l" t="t" r="r" b="b"/>
            <a:pathLst>
              <a:path w="15240" h="151130">
                <a:moveTo>
                  <a:pt x="15100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100" y="150901"/>
                </a:lnTo>
                <a:lnTo>
                  <a:pt x="15100" y="135813"/>
                </a:lnTo>
                <a:close/>
              </a:path>
              <a:path w="15240" h="151130">
                <a:moveTo>
                  <a:pt x="15100" y="90538"/>
                </a:moveTo>
                <a:lnTo>
                  <a:pt x="0" y="90538"/>
                </a:lnTo>
                <a:lnTo>
                  <a:pt x="0" y="105638"/>
                </a:lnTo>
                <a:lnTo>
                  <a:pt x="15100" y="105638"/>
                </a:lnTo>
                <a:lnTo>
                  <a:pt x="15100" y="90538"/>
                </a:lnTo>
                <a:close/>
              </a:path>
              <a:path w="15240" h="151130">
                <a:moveTo>
                  <a:pt x="15100" y="0"/>
                </a:moveTo>
                <a:lnTo>
                  <a:pt x="0" y="0"/>
                </a:lnTo>
                <a:lnTo>
                  <a:pt x="0" y="15087"/>
                </a:lnTo>
                <a:lnTo>
                  <a:pt x="15100" y="15087"/>
                </a:lnTo>
                <a:lnTo>
                  <a:pt x="1510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15746412" y="2279290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4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15693593" y="2641459"/>
            <a:ext cx="15240" cy="196215"/>
          </a:xfrm>
          <a:custGeom>
            <a:avLst/>
            <a:gdLst/>
            <a:ahLst/>
            <a:cxnLst/>
            <a:rect l="l" t="t" r="r" b="b"/>
            <a:pathLst>
              <a:path w="15240" h="196214">
                <a:moveTo>
                  <a:pt x="15087" y="181076"/>
                </a:moveTo>
                <a:lnTo>
                  <a:pt x="0" y="181076"/>
                </a:lnTo>
                <a:lnTo>
                  <a:pt x="0" y="196164"/>
                </a:lnTo>
                <a:lnTo>
                  <a:pt x="15087" y="196164"/>
                </a:lnTo>
                <a:lnTo>
                  <a:pt x="15087" y="181076"/>
                </a:lnTo>
                <a:close/>
              </a:path>
              <a:path w="15240" h="196214">
                <a:moveTo>
                  <a:pt x="15087" y="135801"/>
                </a:moveTo>
                <a:lnTo>
                  <a:pt x="0" y="135801"/>
                </a:lnTo>
                <a:lnTo>
                  <a:pt x="0" y="150901"/>
                </a:lnTo>
                <a:lnTo>
                  <a:pt x="15087" y="150901"/>
                </a:lnTo>
                <a:lnTo>
                  <a:pt x="15087" y="135801"/>
                </a:lnTo>
                <a:close/>
              </a:path>
              <a:path w="15240" h="196214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15701145" y="2279290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5">
                <a:moveTo>
                  <a:pt x="0" y="0"/>
                </a:moveTo>
                <a:lnTo>
                  <a:pt x="0" y="331975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15655871" y="2279290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5">
                <a:moveTo>
                  <a:pt x="0" y="0"/>
                </a:moveTo>
                <a:lnTo>
                  <a:pt x="0" y="331975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15610597" y="2324558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3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15557780" y="2369832"/>
            <a:ext cx="196215" cy="648970"/>
          </a:xfrm>
          <a:custGeom>
            <a:avLst/>
            <a:gdLst/>
            <a:ahLst/>
            <a:cxnLst/>
            <a:rect l="l" t="t" r="r" b="b"/>
            <a:pathLst>
              <a:path w="196215" h="648969">
                <a:moveTo>
                  <a:pt x="15087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087" y="150901"/>
                </a:lnTo>
                <a:lnTo>
                  <a:pt x="15087" y="135813"/>
                </a:lnTo>
                <a:close/>
              </a:path>
              <a:path w="196215" h="648969">
                <a:moveTo>
                  <a:pt x="15087" y="90551"/>
                </a:moveTo>
                <a:lnTo>
                  <a:pt x="0" y="90551"/>
                </a:lnTo>
                <a:lnTo>
                  <a:pt x="0" y="105638"/>
                </a:lnTo>
                <a:lnTo>
                  <a:pt x="15087" y="105638"/>
                </a:lnTo>
                <a:lnTo>
                  <a:pt x="15087" y="90551"/>
                </a:lnTo>
                <a:close/>
              </a:path>
              <a:path w="196215" h="648969">
                <a:moveTo>
                  <a:pt x="15087" y="45262"/>
                </a:moveTo>
                <a:lnTo>
                  <a:pt x="0" y="45262"/>
                </a:lnTo>
                <a:lnTo>
                  <a:pt x="0" y="60363"/>
                </a:lnTo>
                <a:lnTo>
                  <a:pt x="15087" y="60363"/>
                </a:lnTo>
                <a:lnTo>
                  <a:pt x="15087" y="45262"/>
                </a:lnTo>
                <a:close/>
              </a:path>
              <a:path w="196215" h="648969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  <a:path w="196215" h="648969">
                <a:moveTo>
                  <a:pt x="196176" y="634263"/>
                </a:moveTo>
                <a:lnTo>
                  <a:pt x="193649" y="633780"/>
                </a:lnTo>
                <a:lnTo>
                  <a:pt x="181076" y="633780"/>
                </a:lnTo>
                <a:lnTo>
                  <a:pt x="181076" y="648881"/>
                </a:lnTo>
                <a:lnTo>
                  <a:pt x="196176" y="648881"/>
                </a:lnTo>
                <a:lnTo>
                  <a:pt x="196176" y="634263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17413870" y="2098207"/>
            <a:ext cx="1270" cy="5080"/>
          </a:xfrm>
          <a:custGeom>
            <a:avLst/>
            <a:gdLst/>
            <a:ahLst/>
            <a:cxnLst/>
            <a:rect l="l" t="t" r="r" b="b"/>
            <a:pathLst>
              <a:path w="1269" h="5080">
                <a:moveTo>
                  <a:pt x="674" y="0"/>
                </a:moveTo>
                <a:lnTo>
                  <a:pt x="0" y="0"/>
                </a:lnTo>
                <a:lnTo>
                  <a:pt x="0" y="4627"/>
                </a:lnTo>
                <a:lnTo>
                  <a:pt x="289" y="3000"/>
                </a:lnTo>
                <a:lnTo>
                  <a:pt x="506" y="1470"/>
                </a:lnTo>
                <a:lnTo>
                  <a:pt x="674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17292121" y="2195878"/>
            <a:ext cx="1270" cy="8255"/>
          </a:xfrm>
          <a:custGeom>
            <a:avLst/>
            <a:gdLst/>
            <a:ahLst/>
            <a:cxnLst/>
            <a:rect l="l" t="t" r="r" b="b"/>
            <a:pathLst>
              <a:path w="1269" h="8255">
                <a:moveTo>
                  <a:pt x="1036" y="0"/>
                </a:moveTo>
                <a:lnTo>
                  <a:pt x="614" y="3736"/>
                </a:lnTo>
                <a:lnTo>
                  <a:pt x="301" y="6640"/>
                </a:lnTo>
                <a:lnTo>
                  <a:pt x="0" y="7954"/>
                </a:lnTo>
                <a:lnTo>
                  <a:pt x="1036" y="7954"/>
                </a:lnTo>
                <a:lnTo>
                  <a:pt x="1036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16191560" y="2731997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5" h="635">
                <a:moveTo>
                  <a:pt x="88" y="0"/>
                </a:moveTo>
                <a:close/>
              </a:path>
              <a:path w="12065" h="635">
                <a:moveTo>
                  <a:pt x="11455" y="457"/>
                </a:moveTo>
                <a:lnTo>
                  <a:pt x="11379" y="292"/>
                </a:lnTo>
                <a:lnTo>
                  <a:pt x="11277" y="152"/>
                </a:lnTo>
                <a:lnTo>
                  <a:pt x="11176" y="0"/>
                </a:lnTo>
                <a:lnTo>
                  <a:pt x="9867" y="0"/>
                </a:lnTo>
                <a:lnTo>
                  <a:pt x="10414" y="127"/>
                </a:lnTo>
                <a:lnTo>
                  <a:pt x="10960" y="266"/>
                </a:lnTo>
                <a:lnTo>
                  <a:pt x="11455" y="457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17534585" y="2131961"/>
            <a:ext cx="106045" cy="15240"/>
          </a:xfrm>
          <a:custGeom>
            <a:avLst/>
            <a:gdLst/>
            <a:ahLst/>
            <a:cxnLst/>
            <a:rect l="l" t="t" r="r" b="b"/>
            <a:pathLst>
              <a:path w="106044" h="15239">
                <a:moveTo>
                  <a:pt x="15100" y="0"/>
                </a:moveTo>
                <a:lnTo>
                  <a:pt x="0" y="0"/>
                </a:lnTo>
                <a:lnTo>
                  <a:pt x="0" y="15087"/>
                </a:lnTo>
                <a:lnTo>
                  <a:pt x="15100" y="15087"/>
                </a:lnTo>
                <a:lnTo>
                  <a:pt x="15100" y="0"/>
                </a:lnTo>
                <a:close/>
              </a:path>
              <a:path w="106044" h="15239">
                <a:moveTo>
                  <a:pt x="60363" y="0"/>
                </a:moveTo>
                <a:lnTo>
                  <a:pt x="45275" y="0"/>
                </a:lnTo>
                <a:lnTo>
                  <a:pt x="45275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  <a:path w="106044" h="15239">
                <a:moveTo>
                  <a:pt x="105625" y="0"/>
                </a:moveTo>
                <a:lnTo>
                  <a:pt x="90538" y="0"/>
                </a:lnTo>
                <a:lnTo>
                  <a:pt x="90538" y="15087"/>
                </a:lnTo>
                <a:lnTo>
                  <a:pt x="105625" y="15087"/>
                </a:lnTo>
                <a:lnTo>
                  <a:pt x="105625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14561835" y="250564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89" y="0"/>
                </a:moveTo>
                <a:lnTo>
                  <a:pt x="0" y="0"/>
                </a:lnTo>
                <a:lnTo>
                  <a:pt x="0" y="15089"/>
                </a:lnTo>
                <a:lnTo>
                  <a:pt x="13257" y="15089"/>
                </a:lnTo>
                <a:lnTo>
                  <a:pt x="15089" y="14125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13882765" y="3501592"/>
            <a:ext cx="60960" cy="15240"/>
          </a:xfrm>
          <a:custGeom>
            <a:avLst/>
            <a:gdLst/>
            <a:ahLst/>
            <a:cxnLst/>
            <a:rect l="l" t="t" r="r" b="b"/>
            <a:pathLst>
              <a:path w="60959" h="15239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  <a:path w="60959" h="15239">
                <a:moveTo>
                  <a:pt x="60363" y="0"/>
                </a:moveTo>
                <a:lnTo>
                  <a:pt x="45275" y="0"/>
                </a:lnTo>
                <a:lnTo>
                  <a:pt x="45275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14109126" y="359212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89" y="0"/>
                </a:moveTo>
                <a:lnTo>
                  <a:pt x="0" y="0"/>
                </a:lnTo>
                <a:lnTo>
                  <a:pt x="0" y="15089"/>
                </a:lnTo>
                <a:lnTo>
                  <a:pt x="15089" y="15089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14244936" y="350158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90" y="0"/>
                </a:moveTo>
                <a:lnTo>
                  <a:pt x="0" y="0"/>
                </a:lnTo>
                <a:lnTo>
                  <a:pt x="0" y="15090"/>
                </a:lnTo>
                <a:lnTo>
                  <a:pt x="15090" y="15090"/>
                </a:lnTo>
                <a:lnTo>
                  <a:pt x="1509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14290205" y="2913074"/>
            <a:ext cx="648970" cy="739775"/>
          </a:xfrm>
          <a:custGeom>
            <a:avLst/>
            <a:gdLst/>
            <a:ahLst/>
            <a:cxnLst/>
            <a:rect l="l" t="t" r="r" b="b"/>
            <a:pathLst>
              <a:path w="648969" h="739775">
                <a:moveTo>
                  <a:pt x="15087" y="497979"/>
                </a:moveTo>
                <a:lnTo>
                  <a:pt x="0" y="497979"/>
                </a:lnTo>
                <a:lnTo>
                  <a:pt x="0" y="513067"/>
                </a:lnTo>
                <a:lnTo>
                  <a:pt x="15087" y="513067"/>
                </a:lnTo>
                <a:lnTo>
                  <a:pt x="15087" y="497979"/>
                </a:lnTo>
                <a:close/>
              </a:path>
              <a:path w="648969" h="739775">
                <a:moveTo>
                  <a:pt x="105625" y="724331"/>
                </a:moveTo>
                <a:lnTo>
                  <a:pt x="90538" y="724331"/>
                </a:lnTo>
                <a:lnTo>
                  <a:pt x="90538" y="739419"/>
                </a:lnTo>
                <a:lnTo>
                  <a:pt x="105625" y="739419"/>
                </a:lnTo>
                <a:lnTo>
                  <a:pt x="105625" y="724331"/>
                </a:lnTo>
                <a:close/>
              </a:path>
              <a:path w="648969" h="739775">
                <a:moveTo>
                  <a:pt x="422529" y="543242"/>
                </a:moveTo>
                <a:lnTo>
                  <a:pt x="407441" y="543242"/>
                </a:lnTo>
                <a:lnTo>
                  <a:pt x="407441" y="558342"/>
                </a:lnTo>
                <a:lnTo>
                  <a:pt x="422529" y="558342"/>
                </a:lnTo>
                <a:lnTo>
                  <a:pt x="422529" y="543242"/>
                </a:lnTo>
                <a:close/>
              </a:path>
              <a:path w="648969" h="739775">
                <a:moveTo>
                  <a:pt x="422529" y="497979"/>
                </a:moveTo>
                <a:lnTo>
                  <a:pt x="407441" y="497979"/>
                </a:lnTo>
                <a:lnTo>
                  <a:pt x="407441" y="513067"/>
                </a:lnTo>
                <a:lnTo>
                  <a:pt x="422529" y="513067"/>
                </a:lnTo>
                <a:lnTo>
                  <a:pt x="422529" y="497979"/>
                </a:lnTo>
                <a:close/>
              </a:path>
              <a:path w="648969" h="739775">
                <a:moveTo>
                  <a:pt x="422529" y="452704"/>
                </a:moveTo>
                <a:lnTo>
                  <a:pt x="407441" y="452704"/>
                </a:lnTo>
                <a:lnTo>
                  <a:pt x="407441" y="467791"/>
                </a:lnTo>
                <a:lnTo>
                  <a:pt x="422529" y="467791"/>
                </a:lnTo>
                <a:lnTo>
                  <a:pt x="422529" y="452704"/>
                </a:lnTo>
                <a:close/>
              </a:path>
              <a:path w="648969" h="739775">
                <a:moveTo>
                  <a:pt x="422529" y="407441"/>
                </a:moveTo>
                <a:lnTo>
                  <a:pt x="407441" y="407441"/>
                </a:lnTo>
                <a:lnTo>
                  <a:pt x="407441" y="422529"/>
                </a:lnTo>
                <a:lnTo>
                  <a:pt x="422529" y="422529"/>
                </a:lnTo>
                <a:lnTo>
                  <a:pt x="422529" y="407441"/>
                </a:lnTo>
                <a:close/>
              </a:path>
              <a:path w="648969" h="739775">
                <a:moveTo>
                  <a:pt x="422529" y="271627"/>
                </a:moveTo>
                <a:lnTo>
                  <a:pt x="407441" y="271627"/>
                </a:lnTo>
                <a:lnTo>
                  <a:pt x="407441" y="286715"/>
                </a:lnTo>
                <a:lnTo>
                  <a:pt x="422529" y="286715"/>
                </a:lnTo>
                <a:lnTo>
                  <a:pt x="422529" y="271627"/>
                </a:lnTo>
                <a:close/>
              </a:path>
              <a:path w="648969" h="739775">
                <a:moveTo>
                  <a:pt x="467791" y="497979"/>
                </a:moveTo>
                <a:lnTo>
                  <a:pt x="452704" y="497979"/>
                </a:lnTo>
                <a:lnTo>
                  <a:pt x="452704" y="513067"/>
                </a:lnTo>
                <a:lnTo>
                  <a:pt x="467791" y="513067"/>
                </a:lnTo>
                <a:lnTo>
                  <a:pt x="467791" y="497979"/>
                </a:lnTo>
                <a:close/>
              </a:path>
              <a:path w="648969" h="739775">
                <a:moveTo>
                  <a:pt x="467791" y="452704"/>
                </a:moveTo>
                <a:lnTo>
                  <a:pt x="452704" y="452704"/>
                </a:lnTo>
                <a:lnTo>
                  <a:pt x="452704" y="467791"/>
                </a:lnTo>
                <a:lnTo>
                  <a:pt x="467791" y="467791"/>
                </a:lnTo>
                <a:lnTo>
                  <a:pt x="467791" y="452704"/>
                </a:lnTo>
                <a:close/>
              </a:path>
              <a:path w="648969" h="739775">
                <a:moveTo>
                  <a:pt x="467791" y="407441"/>
                </a:moveTo>
                <a:lnTo>
                  <a:pt x="452704" y="407441"/>
                </a:lnTo>
                <a:lnTo>
                  <a:pt x="452704" y="422529"/>
                </a:lnTo>
                <a:lnTo>
                  <a:pt x="467791" y="422529"/>
                </a:lnTo>
                <a:lnTo>
                  <a:pt x="467791" y="407441"/>
                </a:lnTo>
                <a:close/>
              </a:path>
              <a:path w="648969" h="739775">
                <a:moveTo>
                  <a:pt x="467791" y="226352"/>
                </a:moveTo>
                <a:lnTo>
                  <a:pt x="452704" y="226352"/>
                </a:lnTo>
                <a:lnTo>
                  <a:pt x="452704" y="241439"/>
                </a:lnTo>
                <a:lnTo>
                  <a:pt x="463118" y="241439"/>
                </a:lnTo>
                <a:lnTo>
                  <a:pt x="463346" y="241261"/>
                </a:lnTo>
                <a:lnTo>
                  <a:pt x="464781" y="240690"/>
                </a:lnTo>
                <a:lnTo>
                  <a:pt x="466267" y="240474"/>
                </a:lnTo>
                <a:lnTo>
                  <a:pt x="467791" y="240499"/>
                </a:lnTo>
                <a:lnTo>
                  <a:pt x="467791" y="226352"/>
                </a:lnTo>
                <a:close/>
              </a:path>
              <a:path w="648969" h="739775">
                <a:moveTo>
                  <a:pt x="467791" y="181089"/>
                </a:moveTo>
                <a:lnTo>
                  <a:pt x="452704" y="181089"/>
                </a:lnTo>
                <a:lnTo>
                  <a:pt x="452704" y="196176"/>
                </a:lnTo>
                <a:lnTo>
                  <a:pt x="467791" y="196176"/>
                </a:lnTo>
                <a:lnTo>
                  <a:pt x="467791" y="181089"/>
                </a:lnTo>
                <a:close/>
              </a:path>
              <a:path w="648969" h="739775">
                <a:moveTo>
                  <a:pt x="467791" y="135813"/>
                </a:moveTo>
                <a:lnTo>
                  <a:pt x="452704" y="135813"/>
                </a:lnTo>
                <a:lnTo>
                  <a:pt x="452704" y="150901"/>
                </a:lnTo>
                <a:lnTo>
                  <a:pt x="467791" y="150901"/>
                </a:lnTo>
                <a:lnTo>
                  <a:pt x="467791" y="135813"/>
                </a:lnTo>
                <a:close/>
              </a:path>
              <a:path w="648969" h="739775">
                <a:moveTo>
                  <a:pt x="467791" y="90538"/>
                </a:moveTo>
                <a:lnTo>
                  <a:pt x="452704" y="90538"/>
                </a:lnTo>
                <a:lnTo>
                  <a:pt x="452704" y="105638"/>
                </a:lnTo>
                <a:lnTo>
                  <a:pt x="467791" y="105638"/>
                </a:lnTo>
                <a:lnTo>
                  <a:pt x="467791" y="90538"/>
                </a:lnTo>
                <a:close/>
              </a:path>
              <a:path w="648969" h="739775">
                <a:moveTo>
                  <a:pt x="467791" y="0"/>
                </a:moveTo>
                <a:lnTo>
                  <a:pt x="452704" y="0"/>
                </a:lnTo>
                <a:lnTo>
                  <a:pt x="452704" y="15087"/>
                </a:lnTo>
                <a:lnTo>
                  <a:pt x="467791" y="15087"/>
                </a:lnTo>
                <a:lnTo>
                  <a:pt x="467791" y="0"/>
                </a:lnTo>
                <a:close/>
              </a:path>
              <a:path w="648969" h="739775">
                <a:moveTo>
                  <a:pt x="513067" y="452704"/>
                </a:moveTo>
                <a:lnTo>
                  <a:pt x="497979" y="452704"/>
                </a:lnTo>
                <a:lnTo>
                  <a:pt x="497979" y="467791"/>
                </a:lnTo>
                <a:lnTo>
                  <a:pt x="513067" y="467791"/>
                </a:lnTo>
                <a:lnTo>
                  <a:pt x="513067" y="452704"/>
                </a:lnTo>
                <a:close/>
              </a:path>
              <a:path w="648969" h="739775">
                <a:moveTo>
                  <a:pt x="513067" y="226352"/>
                </a:moveTo>
                <a:lnTo>
                  <a:pt x="497979" y="226352"/>
                </a:lnTo>
                <a:lnTo>
                  <a:pt x="497979" y="241439"/>
                </a:lnTo>
                <a:lnTo>
                  <a:pt x="513067" y="241439"/>
                </a:lnTo>
                <a:lnTo>
                  <a:pt x="513067" y="226352"/>
                </a:lnTo>
                <a:close/>
              </a:path>
              <a:path w="648969" h="739775">
                <a:moveTo>
                  <a:pt x="513067" y="181089"/>
                </a:moveTo>
                <a:lnTo>
                  <a:pt x="497979" y="181089"/>
                </a:lnTo>
                <a:lnTo>
                  <a:pt x="497979" y="196176"/>
                </a:lnTo>
                <a:lnTo>
                  <a:pt x="513067" y="196176"/>
                </a:lnTo>
                <a:lnTo>
                  <a:pt x="513067" y="181089"/>
                </a:lnTo>
                <a:close/>
              </a:path>
              <a:path w="648969" h="739775">
                <a:moveTo>
                  <a:pt x="513067" y="135813"/>
                </a:moveTo>
                <a:lnTo>
                  <a:pt x="497979" y="135813"/>
                </a:lnTo>
                <a:lnTo>
                  <a:pt x="497979" y="150901"/>
                </a:lnTo>
                <a:lnTo>
                  <a:pt x="513067" y="150901"/>
                </a:lnTo>
                <a:lnTo>
                  <a:pt x="513067" y="135813"/>
                </a:lnTo>
                <a:close/>
              </a:path>
              <a:path w="648969" h="739775">
                <a:moveTo>
                  <a:pt x="513067" y="90538"/>
                </a:moveTo>
                <a:lnTo>
                  <a:pt x="497979" y="90538"/>
                </a:lnTo>
                <a:lnTo>
                  <a:pt x="497979" y="105638"/>
                </a:lnTo>
                <a:lnTo>
                  <a:pt x="513067" y="105638"/>
                </a:lnTo>
                <a:lnTo>
                  <a:pt x="513067" y="90538"/>
                </a:lnTo>
                <a:close/>
              </a:path>
              <a:path w="648969" h="739775">
                <a:moveTo>
                  <a:pt x="558330" y="181089"/>
                </a:moveTo>
                <a:lnTo>
                  <a:pt x="543242" y="181089"/>
                </a:lnTo>
                <a:lnTo>
                  <a:pt x="543242" y="196176"/>
                </a:lnTo>
                <a:lnTo>
                  <a:pt x="558330" y="196176"/>
                </a:lnTo>
                <a:lnTo>
                  <a:pt x="558330" y="181089"/>
                </a:lnTo>
                <a:close/>
              </a:path>
              <a:path w="648969" h="739775">
                <a:moveTo>
                  <a:pt x="558330" y="90538"/>
                </a:moveTo>
                <a:lnTo>
                  <a:pt x="543242" y="90538"/>
                </a:lnTo>
                <a:lnTo>
                  <a:pt x="543242" y="105638"/>
                </a:lnTo>
                <a:lnTo>
                  <a:pt x="558330" y="105638"/>
                </a:lnTo>
                <a:lnTo>
                  <a:pt x="558330" y="90538"/>
                </a:lnTo>
                <a:close/>
              </a:path>
              <a:path w="648969" h="739775">
                <a:moveTo>
                  <a:pt x="603592" y="135813"/>
                </a:moveTo>
                <a:lnTo>
                  <a:pt x="588505" y="135813"/>
                </a:lnTo>
                <a:lnTo>
                  <a:pt x="588505" y="150901"/>
                </a:lnTo>
                <a:lnTo>
                  <a:pt x="603592" y="150901"/>
                </a:lnTo>
                <a:lnTo>
                  <a:pt x="603592" y="135813"/>
                </a:lnTo>
                <a:close/>
              </a:path>
              <a:path w="648969" h="739775">
                <a:moveTo>
                  <a:pt x="603592" y="91516"/>
                </a:moveTo>
                <a:lnTo>
                  <a:pt x="602297" y="91173"/>
                </a:lnTo>
                <a:lnTo>
                  <a:pt x="599592" y="90538"/>
                </a:lnTo>
                <a:lnTo>
                  <a:pt x="588505" y="90538"/>
                </a:lnTo>
                <a:lnTo>
                  <a:pt x="588505" y="105638"/>
                </a:lnTo>
                <a:lnTo>
                  <a:pt x="603592" y="105638"/>
                </a:lnTo>
                <a:lnTo>
                  <a:pt x="603592" y="91516"/>
                </a:lnTo>
                <a:close/>
              </a:path>
              <a:path w="648969" h="739775">
                <a:moveTo>
                  <a:pt x="648881" y="45275"/>
                </a:moveTo>
                <a:lnTo>
                  <a:pt x="633780" y="45275"/>
                </a:lnTo>
                <a:lnTo>
                  <a:pt x="633780" y="60363"/>
                </a:lnTo>
                <a:lnTo>
                  <a:pt x="648881" y="60363"/>
                </a:lnTo>
                <a:lnTo>
                  <a:pt x="648881" y="45275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14705193" y="2913071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14652358" y="3229965"/>
            <a:ext cx="15240" cy="241935"/>
          </a:xfrm>
          <a:custGeom>
            <a:avLst/>
            <a:gdLst/>
            <a:ahLst/>
            <a:cxnLst/>
            <a:rect l="l" t="t" r="r" b="b"/>
            <a:pathLst>
              <a:path w="15240" h="241935">
                <a:moveTo>
                  <a:pt x="15100" y="226352"/>
                </a:moveTo>
                <a:lnTo>
                  <a:pt x="0" y="226352"/>
                </a:lnTo>
                <a:lnTo>
                  <a:pt x="0" y="241452"/>
                </a:lnTo>
                <a:lnTo>
                  <a:pt x="15100" y="241452"/>
                </a:lnTo>
                <a:lnTo>
                  <a:pt x="15100" y="226352"/>
                </a:lnTo>
                <a:close/>
              </a:path>
              <a:path w="15240" h="241935">
                <a:moveTo>
                  <a:pt x="15100" y="0"/>
                </a:moveTo>
                <a:lnTo>
                  <a:pt x="0" y="0"/>
                </a:lnTo>
                <a:lnTo>
                  <a:pt x="0" y="15100"/>
                </a:lnTo>
                <a:lnTo>
                  <a:pt x="15100" y="15100"/>
                </a:lnTo>
                <a:lnTo>
                  <a:pt x="1510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14659914" y="2822531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5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14426018" y="2286837"/>
            <a:ext cx="227329" cy="1184910"/>
          </a:xfrm>
          <a:custGeom>
            <a:avLst/>
            <a:gdLst/>
            <a:ahLst/>
            <a:cxnLst/>
            <a:rect l="l" t="t" r="r" b="b"/>
            <a:pathLst>
              <a:path w="227330" h="1184910">
                <a:moveTo>
                  <a:pt x="15087" y="45275"/>
                </a:moveTo>
                <a:lnTo>
                  <a:pt x="0" y="45275"/>
                </a:lnTo>
                <a:lnTo>
                  <a:pt x="0" y="60363"/>
                </a:lnTo>
                <a:lnTo>
                  <a:pt x="15087" y="60363"/>
                </a:lnTo>
                <a:lnTo>
                  <a:pt x="15087" y="45275"/>
                </a:lnTo>
                <a:close/>
              </a:path>
              <a:path w="227330" h="1184910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  <a:path w="227330" h="1184910">
                <a:moveTo>
                  <a:pt x="60350" y="45275"/>
                </a:moveTo>
                <a:lnTo>
                  <a:pt x="45262" y="45275"/>
                </a:lnTo>
                <a:lnTo>
                  <a:pt x="45262" y="60363"/>
                </a:lnTo>
                <a:lnTo>
                  <a:pt x="60350" y="60363"/>
                </a:lnTo>
                <a:lnTo>
                  <a:pt x="60350" y="45275"/>
                </a:lnTo>
                <a:close/>
              </a:path>
              <a:path w="227330" h="1184910">
                <a:moveTo>
                  <a:pt x="60350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50" y="15087"/>
                </a:lnTo>
                <a:lnTo>
                  <a:pt x="60350" y="0"/>
                </a:lnTo>
                <a:close/>
              </a:path>
              <a:path w="227330" h="1184910">
                <a:moveTo>
                  <a:pt x="150901" y="1169479"/>
                </a:moveTo>
                <a:lnTo>
                  <a:pt x="135813" y="1169479"/>
                </a:lnTo>
                <a:lnTo>
                  <a:pt x="135813" y="1184579"/>
                </a:lnTo>
                <a:lnTo>
                  <a:pt x="150901" y="1184579"/>
                </a:lnTo>
                <a:lnTo>
                  <a:pt x="150901" y="1169479"/>
                </a:lnTo>
                <a:close/>
              </a:path>
              <a:path w="227330" h="1184910">
                <a:moveTo>
                  <a:pt x="196164" y="1169479"/>
                </a:moveTo>
                <a:lnTo>
                  <a:pt x="181076" y="1169479"/>
                </a:lnTo>
                <a:lnTo>
                  <a:pt x="181076" y="1184579"/>
                </a:lnTo>
                <a:lnTo>
                  <a:pt x="196164" y="1184579"/>
                </a:lnTo>
                <a:lnTo>
                  <a:pt x="196164" y="1169479"/>
                </a:lnTo>
                <a:close/>
              </a:path>
              <a:path w="227330" h="1184910">
                <a:moveTo>
                  <a:pt x="196164" y="943127"/>
                </a:moveTo>
                <a:lnTo>
                  <a:pt x="181076" y="943127"/>
                </a:lnTo>
                <a:lnTo>
                  <a:pt x="181076" y="958227"/>
                </a:lnTo>
                <a:lnTo>
                  <a:pt x="196164" y="958227"/>
                </a:lnTo>
                <a:lnTo>
                  <a:pt x="196164" y="943127"/>
                </a:lnTo>
                <a:close/>
              </a:path>
              <a:path w="227330" h="1184910">
                <a:moveTo>
                  <a:pt x="196164" y="897864"/>
                </a:moveTo>
                <a:lnTo>
                  <a:pt x="181076" y="897864"/>
                </a:lnTo>
                <a:lnTo>
                  <a:pt x="181076" y="912952"/>
                </a:lnTo>
                <a:lnTo>
                  <a:pt x="196164" y="912952"/>
                </a:lnTo>
                <a:lnTo>
                  <a:pt x="196164" y="897864"/>
                </a:lnTo>
                <a:close/>
              </a:path>
              <a:path w="227330" h="1184910">
                <a:moveTo>
                  <a:pt x="196164" y="762050"/>
                </a:moveTo>
                <a:lnTo>
                  <a:pt x="181076" y="762050"/>
                </a:lnTo>
                <a:lnTo>
                  <a:pt x="181076" y="777138"/>
                </a:lnTo>
                <a:lnTo>
                  <a:pt x="196164" y="777138"/>
                </a:lnTo>
                <a:lnTo>
                  <a:pt x="196164" y="762050"/>
                </a:lnTo>
                <a:close/>
              </a:path>
              <a:path w="227330" h="1184910">
                <a:moveTo>
                  <a:pt x="196164" y="716775"/>
                </a:moveTo>
                <a:lnTo>
                  <a:pt x="181076" y="716775"/>
                </a:lnTo>
                <a:lnTo>
                  <a:pt x="181076" y="731875"/>
                </a:lnTo>
                <a:lnTo>
                  <a:pt x="196164" y="731875"/>
                </a:lnTo>
                <a:lnTo>
                  <a:pt x="196164" y="716775"/>
                </a:lnTo>
                <a:close/>
              </a:path>
              <a:path w="227330" h="1184910">
                <a:moveTo>
                  <a:pt x="196164" y="671512"/>
                </a:moveTo>
                <a:lnTo>
                  <a:pt x="181076" y="671512"/>
                </a:lnTo>
                <a:lnTo>
                  <a:pt x="181076" y="686600"/>
                </a:lnTo>
                <a:lnTo>
                  <a:pt x="196164" y="686600"/>
                </a:lnTo>
                <a:lnTo>
                  <a:pt x="196164" y="671512"/>
                </a:lnTo>
                <a:close/>
              </a:path>
              <a:path w="227330" h="1184910">
                <a:moveTo>
                  <a:pt x="196164" y="626237"/>
                </a:moveTo>
                <a:lnTo>
                  <a:pt x="181076" y="626237"/>
                </a:lnTo>
                <a:lnTo>
                  <a:pt x="181076" y="641324"/>
                </a:lnTo>
                <a:lnTo>
                  <a:pt x="196164" y="641324"/>
                </a:lnTo>
                <a:lnTo>
                  <a:pt x="196164" y="626237"/>
                </a:lnTo>
                <a:close/>
              </a:path>
              <a:path w="227330" h="1184910">
                <a:moveTo>
                  <a:pt x="196164" y="580974"/>
                </a:moveTo>
                <a:lnTo>
                  <a:pt x="181076" y="580974"/>
                </a:lnTo>
                <a:lnTo>
                  <a:pt x="181076" y="596061"/>
                </a:lnTo>
                <a:lnTo>
                  <a:pt x="196164" y="596061"/>
                </a:lnTo>
                <a:lnTo>
                  <a:pt x="196164" y="580974"/>
                </a:lnTo>
                <a:close/>
              </a:path>
              <a:path w="227330" h="1184910">
                <a:moveTo>
                  <a:pt x="196164" y="535698"/>
                </a:moveTo>
                <a:lnTo>
                  <a:pt x="181076" y="535698"/>
                </a:lnTo>
                <a:lnTo>
                  <a:pt x="181076" y="550786"/>
                </a:lnTo>
                <a:lnTo>
                  <a:pt x="196164" y="550786"/>
                </a:lnTo>
                <a:lnTo>
                  <a:pt x="196164" y="535698"/>
                </a:lnTo>
                <a:close/>
              </a:path>
              <a:path w="227330" h="1184910">
                <a:moveTo>
                  <a:pt x="196164" y="490423"/>
                </a:moveTo>
                <a:lnTo>
                  <a:pt x="181076" y="490423"/>
                </a:lnTo>
                <a:lnTo>
                  <a:pt x="181076" y="505523"/>
                </a:lnTo>
                <a:lnTo>
                  <a:pt x="196164" y="505523"/>
                </a:lnTo>
                <a:lnTo>
                  <a:pt x="196164" y="490423"/>
                </a:lnTo>
                <a:close/>
              </a:path>
              <a:path w="227330" h="1184910">
                <a:moveTo>
                  <a:pt x="196164" y="445160"/>
                </a:moveTo>
                <a:lnTo>
                  <a:pt x="181076" y="445160"/>
                </a:lnTo>
                <a:lnTo>
                  <a:pt x="181076" y="460248"/>
                </a:lnTo>
                <a:lnTo>
                  <a:pt x="196164" y="460248"/>
                </a:lnTo>
                <a:lnTo>
                  <a:pt x="196164" y="445160"/>
                </a:lnTo>
                <a:close/>
              </a:path>
              <a:path w="227330" h="1184910">
                <a:moveTo>
                  <a:pt x="227266" y="505523"/>
                </a:moveTo>
                <a:lnTo>
                  <a:pt x="226910" y="504520"/>
                </a:lnTo>
                <a:lnTo>
                  <a:pt x="226618" y="503529"/>
                </a:lnTo>
                <a:lnTo>
                  <a:pt x="226339" y="502551"/>
                </a:lnTo>
                <a:lnTo>
                  <a:pt x="226339" y="505523"/>
                </a:lnTo>
                <a:lnTo>
                  <a:pt x="227266" y="505523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14569378" y="2731989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14516557" y="3048888"/>
            <a:ext cx="15240" cy="467995"/>
          </a:xfrm>
          <a:custGeom>
            <a:avLst/>
            <a:gdLst/>
            <a:ahLst/>
            <a:cxnLst/>
            <a:rect l="l" t="t" r="r" b="b"/>
            <a:pathLst>
              <a:path w="15240" h="467995">
                <a:moveTo>
                  <a:pt x="15087" y="452704"/>
                </a:moveTo>
                <a:lnTo>
                  <a:pt x="0" y="452704"/>
                </a:lnTo>
                <a:lnTo>
                  <a:pt x="0" y="467791"/>
                </a:lnTo>
                <a:lnTo>
                  <a:pt x="15087" y="467791"/>
                </a:lnTo>
                <a:lnTo>
                  <a:pt x="15087" y="452704"/>
                </a:lnTo>
                <a:close/>
              </a:path>
              <a:path w="15240" h="467995">
                <a:moveTo>
                  <a:pt x="15087" y="407428"/>
                </a:moveTo>
                <a:lnTo>
                  <a:pt x="0" y="407428"/>
                </a:lnTo>
                <a:lnTo>
                  <a:pt x="0" y="422529"/>
                </a:lnTo>
                <a:lnTo>
                  <a:pt x="15087" y="422529"/>
                </a:lnTo>
                <a:lnTo>
                  <a:pt x="15087" y="407428"/>
                </a:lnTo>
                <a:close/>
              </a:path>
              <a:path w="15240" h="467995">
                <a:moveTo>
                  <a:pt x="15087" y="362165"/>
                </a:moveTo>
                <a:lnTo>
                  <a:pt x="0" y="362165"/>
                </a:lnTo>
                <a:lnTo>
                  <a:pt x="0" y="377253"/>
                </a:lnTo>
                <a:lnTo>
                  <a:pt x="15087" y="377253"/>
                </a:lnTo>
                <a:lnTo>
                  <a:pt x="15087" y="362165"/>
                </a:lnTo>
                <a:close/>
              </a:path>
              <a:path w="15240" h="467995">
                <a:moveTo>
                  <a:pt x="15087" y="316890"/>
                </a:moveTo>
                <a:lnTo>
                  <a:pt x="0" y="316890"/>
                </a:lnTo>
                <a:lnTo>
                  <a:pt x="0" y="331978"/>
                </a:lnTo>
                <a:lnTo>
                  <a:pt x="15087" y="331978"/>
                </a:lnTo>
                <a:lnTo>
                  <a:pt x="15087" y="316890"/>
                </a:lnTo>
                <a:close/>
              </a:path>
              <a:path w="15240" h="467995">
                <a:moveTo>
                  <a:pt x="15087" y="2374"/>
                </a:moveTo>
                <a:lnTo>
                  <a:pt x="14732" y="1587"/>
                </a:lnTo>
                <a:lnTo>
                  <a:pt x="14046" y="0"/>
                </a:ln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2374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14524110" y="2641449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5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14471281" y="3048888"/>
            <a:ext cx="15240" cy="422909"/>
          </a:xfrm>
          <a:custGeom>
            <a:avLst/>
            <a:gdLst/>
            <a:ahLst/>
            <a:cxnLst/>
            <a:rect l="l" t="t" r="r" b="b"/>
            <a:pathLst>
              <a:path w="15240" h="422910">
                <a:moveTo>
                  <a:pt x="15087" y="407428"/>
                </a:moveTo>
                <a:lnTo>
                  <a:pt x="0" y="407428"/>
                </a:lnTo>
                <a:lnTo>
                  <a:pt x="0" y="422529"/>
                </a:lnTo>
                <a:lnTo>
                  <a:pt x="15087" y="422529"/>
                </a:lnTo>
                <a:lnTo>
                  <a:pt x="15087" y="407428"/>
                </a:lnTo>
                <a:close/>
              </a:path>
              <a:path w="15240" h="422910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14478830" y="2641449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5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14426018" y="2369832"/>
            <a:ext cx="60960" cy="1147445"/>
          </a:xfrm>
          <a:custGeom>
            <a:avLst/>
            <a:gdLst/>
            <a:ahLst/>
            <a:cxnLst/>
            <a:rect l="l" t="t" r="r" b="b"/>
            <a:pathLst>
              <a:path w="60959" h="1147445">
                <a:moveTo>
                  <a:pt x="15087" y="1131760"/>
                </a:moveTo>
                <a:lnTo>
                  <a:pt x="0" y="1131760"/>
                </a:lnTo>
                <a:lnTo>
                  <a:pt x="0" y="1146848"/>
                </a:lnTo>
                <a:lnTo>
                  <a:pt x="15087" y="1146848"/>
                </a:lnTo>
                <a:lnTo>
                  <a:pt x="15087" y="1131760"/>
                </a:lnTo>
                <a:close/>
              </a:path>
              <a:path w="60959" h="1147445">
                <a:moveTo>
                  <a:pt x="15087" y="1086485"/>
                </a:moveTo>
                <a:lnTo>
                  <a:pt x="0" y="1086485"/>
                </a:lnTo>
                <a:lnTo>
                  <a:pt x="0" y="1101585"/>
                </a:lnTo>
                <a:lnTo>
                  <a:pt x="15087" y="1101585"/>
                </a:lnTo>
                <a:lnTo>
                  <a:pt x="15087" y="1086485"/>
                </a:lnTo>
                <a:close/>
              </a:path>
              <a:path w="60959" h="1147445">
                <a:moveTo>
                  <a:pt x="15087" y="995946"/>
                </a:moveTo>
                <a:lnTo>
                  <a:pt x="0" y="995946"/>
                </a:lnTo>
                <a:lnTo>
                  <a:pt x="0" y="1011034"/>
                </a:lnTo>
                <a:lnTo>
                  <a:pt x="15087" y="1011034"/>
                </a:lnTo>
                <a:lnTo>
                  <a:pt x="15087" y="995946"/>
                </a:lnTo>
                <a:close/>
              </a:path>
              <a:path w="60959" h="1147445">
                <a:moveTo>
                  <a:pt x="15087" y="950683"/>
                </a:moveTo>
                <a:lnTo>
                  <a:pt x="0" y="950683"/>
                </a:lnTo>
                <a:lnTo>
                  <a:pt x="0" y="965771"/>
                </a:lnTo>
                <a:lnTo>
                  <a:pt x="15087" y="965771"/>
                </a:lnTo>
                <a:lnTo>
                  <a:pt x="15087" y="950683"/>
                </a:lnTo>
                <a:close/>
              </a:path>
              <a:path w="60959" h="1147445">
                <a:moveTo>
                  <a:pt x="15087" y="724331"/>
                </a:moveTo>
                <a:lnTo>
                  <a:pt x="0" y="724331"/>
                </a:lnTo>
                <a:lnTo>
                  <a:pt x="0" y="739419"/>
                </a:lnTo>
                <a:lnTo>
                  <a:pt x="11811" y="739419"/>
                </a:lnTo>
                <a:lnTo>
                  <a:pt x="15087" y="737590"/>
                </a:lnTo>
                <a:lnTo>
                  <a:pt x="15087" y="724331"/>
                </a:lnTo>
                <a:close/>
              </a:path>
              <a:path w="60959" h="1147445">
                <a:moveTo>
                  <a:pt x="60350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50" y="15087"/>
                </a:lnTo>
                <a:lnTo>
                  <a:pt x="6035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14433565" y="2641449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522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14380743" y="3275240"/>
            <a:ext cx="15240" cy="184785"/>
          </a:xfrm>
          <a:custGeom>
            <a:avLst/>
            <a:gdLst/>
            <a:ahLst/>
            <a:cxnLst/>
            <a:rect l="l" t="t" r="r" b="b"/>
            <a:pathLst>
              <a:path w="15240" h="184785">
                <a:moveTo>
                  <a:pt x="1282" y="181076"/>
                </a:moveTo>
                <a:lnTo>
                  <a:pt x="0" y="181076"/>
                </a:lnTo>
                <a:lnTo>
                  <a:pt x="0" y="184378"/>
                </a:lnTo>
                <a:lnTo>
                  <a:pt x="495" y="183299"/>
                </a:lnTo>
                <a:lnTo>
                  <a:pt x="927" y="182206"/>
                </a:lnTo>
                <a:lnTo>
                  <a:pt x="1282" y="181076"/>
                </a:lnTo>
                <a:close/>
              </a:path>
              <a:path w="15240" h="184785">
                <a:moveTo>
                  <a:pt x="15087" y="90538"/>
                </a:moveTo>
                <a:lnTo>
                  <a:pt x="0" y="90538"/>
                </a:lnTo>
                <a:lnTo>
                  <a:pt x="0" y="105625"/>
                </a:lnTo>
                <a:lnTo>
                  <a:pt x="15087" y="105625"/>
                </a:lnTo>
                <a:lnTo>
                  <a:pt x="15087" y="90538"/>
                </a:lnTo>
                <a:close/>
              </a:path>
              <a:path w="15240" h="184785">
                <a:moveTo>
                  <a:pt x="15087" y="45275"/>
                </a:moveTo>
                <a:lnTo>
                  <a:pt x="0" y="45275"/>
                </a:lnTo>
                <a:lnTo>
                  <a:pt x="0" y="60363"/>
                </a:lnTo>
                <a:lnTo>
                  <a:pt x="15087" y="60363"/>
                </a:lnTo>
                <a:lnTo>
                  <a:pt x="15087" y="45275"/>
                </a:lnTo>
                <a:close/>
              </a:path>
              <a:path w="15240" h="184785">
                <a:moveTo>
                  <a:pt x="15087" y="1244"/>
                </a:moveTo>
                <a:lnTo>
                  <a:pt x="13106" y="0"/>
                </a:ln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1244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14388294" y="2641449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4">
                <a:moveTo>
                  <a:pt x="0" y="0"/>
                </a:moveTo>
                <a:lnTo>
                  <a:pt x="0" y="46779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14335468" y="2415094"/>
            <a:ext cx="60960" cy="1056640"/>
          </a:xfrm>
          <a:custGeom>
            <a:avLst/>
            <a:gdLst/>
            <a:ahLst/>
            <a:cxnLst/>
            <a:rect l="l" t="t" r="r" b="b"/>
            <a:pathLst>
              <a:path w="60959" h="1056639">
                <a:moveTo>
                  <a:pt x="15100" y="1041222"/>
                </a:moveTo>
                <a:lnTo>
                  <a:pt x="0" y="1041222"/>
                </a:lnTo>
                <a:lnTo>
                  <a:pt x="0" y="1056322"/>
                </a:lnTo>
                <a:lnTo>
                  <a:pt x="15100" y="1056322"/>
                </a:lnTo>
                <a:lnTo>
                  <a:pt x="15100" y="1041222"/>
                </a:lnTo>
                <a:close/>
              </a:path>
              <a:path w="60959" h="1056639">
                <a:moveTo>
                  <a:pt x="15100" y="950683"/>
                </a:moveTo>
                <a:lnTo>
                  <a:pt x="0" y="950683"/>
                </a:lnTo>
                <a:lnTo>
                  <a:pt x="0" y="965771"/>
                </a:lnTo>
                <a:lnTo>
                  <a:pt x="15100" y="965771"/>
                </a:lnTo>
                <a:lnTo>
                  <a:pt x="15100" y="950683"/>
                </a:lnTo>
                <a:close/>
              </a:path>
              <a:path w="60959" h="1056639">
                <a:moveTo>
                  <a:pt x="15100" y="905421"/>
                </a:moveTo>
                <a:lnTo>
                  <a:pt x="0" y="905421"/>
                </a:lnTo>
                <a:lnTo>
                  <a:pt x="0" y="920508"/>
                </a:lnTo>
                <a:lnTo>
                  <a:pt x="15100" y="920508"/>
                </a:lnTo>
                <a:lnTo>
                  <a:pt x="15100" y="905421"/>
                </a:lnTo>
                <a:close/>
              </a:path>
              <a:path w="60959" h="1056639">
                <a:moveTo>
                  <a:pt x="15100" y="860145"/>
                </a:moveTo>
                <a:lnTo>
                  <a:pt x="0" y="860145"/>
                </a:lnTo>
                <a:lnTo>
                  <a:pt x="0" y="875233"/>
                </a:lnTo>
                <a:lnTo>
                  <a:pt x="15100" y="875233"/>
                </a:lnTo>
                <a:lnTo>
                  <a:pt x="15100" y="860145"/>
                </a:lnTo>
                <a:close/>
              </a:path>
              <a:path w="60959" h="1056639">
                <a:moveTo>
                  <a:pt x="15100" y="679069"/>
                </a:moveTo>
                <a:lnTo>
                  <a:pt x="0" y="679069"/>
                </a:lnTo>
                <a:lnTo>
                  <a:pt x="0" y="694156"/>
                </a:lnTo>
                <a:lnTo>
                  <a:pt x="15100" y="694156"/>
                </a:lnTo>
                <a:lnTo>
                  <a:pt x="15100" y="679069"/>
                </a:lnTo>
                <a:close/>
              </a:path>
              <a:path w="60959" h="1056639">
                <a:moveTo>
                  <a:pt x="60363" y="45288"/>
                </a:moveTo>
                <a:lnTo>
                  <a:pt x="45275" y="45288"/>
                </a:lnTo>
                <a:lnTo>
                  <a:pt x="45275" y="59753"/>
                </a:lnTo>
                <a:lnTo>
                  <a:pt x="45872" y="60375"/>
                </a:lnTo>
                <a:lnTo>
                  <a:pt x="60363" y="60375"/>
                </a:lnTo>
                <a:lnTo>
                  <a:pt x="60363" y="45288"/>
                </a:lnTo>
                <a:close/>
              </a:path>
              <a:path w="60959" h="1056639">
                <a:moveTo>
                  <a:pt x="60363" y="0"/>
                </a:moveTo>
                <a:lnTo>
                  <a:pt x="45275" y="0"/>
                </a:lnTo>
                <a:lnTo>
                  <a:pt x="45275" y="15100"/>
                </a:lnTo>
                <a:lnTo>
                  <a:pt x="60363" y="15100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14343023" y="2641449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522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14290205" y="2415094"/>
            <a:ext cx="60960" cy="965835"/>
          </a:xfrm>
          <a:custGeom>
            <a:avLst/>
            <a:gdLst/>
            <a:ahLst/>
            <a:cxnLst/>
            <a:rect l="l" t="t" r="r" b="b"/>
            <a:pathLst>
              <a:path w="60959" h="965835">
                <a:moveTo>
                  <a:pt x="15087" y="950683"/>
                </a:moveTo>
                <a:lnTo>
                  <a:pt x="0" y="950683"/>
                </a:lnTo>
                <a:lnTo>
                  <a:pt x="0" y="965771"/>
                </a:lnTo>
                <a:lnTo>
                  <a:pt x="15087" y="965771"/>
                </a:lnTo>
                <a:lnTo>
                  <a:pt x="15087" y="950683"/>
                </a:lnTo>
                <a:close/>
              </a:path>
              <a:path w="60959" h="965835">
                <a:moveTo>
                  <a:pt x="60363" y="0"/>
                </a:moveTo>
                <a:lnTo>
                  <a:pt x="45262" y="0"/>
                </a:lnTo>
                <a:lnTo>
                  <a:pt x="45262" y="15100"/>
                </a:lnTo>
                <a:lnTo>
                  <a:pt x="60363" y="15100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14297752" y="2641449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14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14244929" y="2415094"/>
            <a:ext cx="60960" cy="965835"/>
          </a:xfrm>
          <a:custGeom>
            <a:avLst/>
            <a:gdLst/>
            <a:ahLst/>
            <a:cxnLst/>
            <a:rect l="l" t="t" r="r" b="b"/>
            <a:pathLst>
              <a:path w="60959" h="965835">
                <a:moveTo>
                  <a:pt x="15087" y="950683"/>
                </a:moveTo>
                <a:lnTo>
                  <a:pt x="0" y="950683"/>
                </a:lnTo>
                <a:lnTo>
                  <a:pt x="0" y="965771"/>
                </a:lnTo>
                <a:lnTo>
                  <a:pt x="15087" y="965771"/>
                </a:lnTo>
                <a:lnTo>
                  <a:pt x="15087" y="950683"/>
                </a:lnTo>
                <a:close/>
              </a:path>
              <a:path w="60959" h="965835">
                <a:moveTo>
                  <a:pt x="60363" y="0"/>
                </a:moveTo>
                <a:lnTo>
                  <a:pt x="45275" y="0"/>
                </a:lnTo>
                <a:lnTo>
                  <a:pt x="45275" y="15100"/>
                </a:lnTo>
                <a:lnTo>
                  <a:pt x="60363" y="15100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14252482" y="2460373"/>
            <a:ext cx="0" cy="875665"/>
          </a:xfrm>
          <a:custGeom>
            <a:avLst/>
            <a:gdLst/>
            <a:ahLst/>
            <a:cxnLst/>
            <a:rect l="l" t="t" r="r" b="b"/>
            <a:pathLst>
              <a:path h="875664">
                <a:moveTo>
                  <a:pt x="0" y="0"/>
                </a:moveTo>
                <a:lnTo>
                  <a:pt x="0" y="875219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14207211" y="2460373"/>
            <a:ext cx="0" cy="920750"/>
          </a:xfrm>
          <a:custGeom>
            <a:avLst/>
            <a:gdLst/>
            <a:ahLst/>
            <a:cxnLst/>
            <a:rect l="l" t="t" r="r" b="b"/>
            <a:pathLst>
              <a:path h="920750">
                <a:moveTo>
                  <a:pt x="0" y="0"/>
                </a:moveTo>
                <a:lnTo>
                  <a:pt x="0" y="92049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14161940" y="2550909"/>
            <a:ext cx="0" cy="830580"/>
          </a:xfrm>
          <a:custGeom>
            <a:avLst/>
            <a:gdLst/>
            <a:ahLst/>
            <a:cxnLst/>
            <a:rect l="l" t="t" r="r" b="b"/>
            <a:pathLst>
              <a:path h="830579">
                <a:moveTo>
                  <a:pt x="0" y="0"/>
                </a:moveTo>
                <a:lnTo>
                  <a:pt x="0" y="829955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14116669" y="2596177"/>
            <a:ext cx="0" cy="739775"/>
          </a:xfrm>
          <a:custGeom>
            <a:avLst/>
            <a:gdLst/>
            <a:ahLst/>
            <a:cxnLst/>
            <a:rect l="l" t="t" r="r" b="b"/>
            <a:pathLst>
              <a:path h="739775">
                <a:moveTo>
                  <a:pt x="0" y="0"/>
                </a:moveTo>
                <a:lnTo>
                  <a:pt x="0" y="739416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14071399" y="2641449"/>
            <a:ext cx="0" cy="739775"/>
          </a:xfrm>
          <a:custGeom>
            <a:avLst/>
            <a:gdLst/>
            <a:ahLst/>
            <a:cxnLst/>
            <a:rect l="l" t="t" r="r" b="b"/>
            <a:pathLst>
              <a:path h="739775">
                <a:moveTo>
                  <a:pt x="0" y="0"/>
                </a:moveTo>
                <a:lnTo>
                  <a:pt x="0" y="739415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14018583" y="336577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89" y="0"/>
                </a:moveTo>
                <a:lnTo>
                  <a:pt x="0" y="0"/>
                </a:lnTo>
                <a:lnTo>
                  <a:pt x="0" y="15090"/>
                </a:lnTo>
                <a:lnTo>
                  <a:pt x="3855" y="15090"/>
                </a:lnTo>
                <a:lnTo>
                  <a:pt x="4026" y="15002"/>
                </a:lnTo>
                <a:lnTo>
                  <a:pt x="4165" y="14894"/>
                </a:lnTo>
                <a:lnTo>
                  <a:pt x="5220" y="14405"/>
                </a:lnTo>
                <a:lnTo>
                  <a:pt x="9239" y="14472"/>
                </a:lnTo>
                <a:lnTo>
                  <a:pt x="15089" y="14746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14026128" y="2641449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14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13980857" y="2731989"/>
            <a:ext cx="0" cy="648970"/>
          </a:xfrm>
          <a:custGeom>
            <a:avLst/>
            <a:gdLst/>
            <a:ahLst/>
            <a:cxnLst/>
            <a:rect l="l" t="t" r="r" b="b"/>
            <a:pathLst>
              <a:path h="648970">
                <a:moveTo>
                  <a:pt x="0" y="0"/>
                </a:moveTo>
                <a:lnTo>
                  <a:pt x="0" y="648875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13935586" y="2731989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145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13890316" y="2913071"/>
            <a:ext cx="0" cy="513080"/>
          </a:xfrm>
          <a:custGeom>
            <a:avLst/>
            <a:gdLst/>
            <a:ahLst/>
            <a:cxnLst/>
            <a:rect l="l" t="t" r="r" b="b"/>
            <a:pathLst>
              <a:path h="513079">
                <a:moveTo>
                  <a:pt x="0" y="0"/>
                </a:moveTo>
                <a:lnTo>
                  <a:pt x="0" y="513063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13845045" y="3003612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52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13799774" y="3094152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1982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13754508" y="3094152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198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13709237" y="3139422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2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13663966" y="3184693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1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13618696" y="3229963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13573425" y="3229963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13528154" y="3229963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13482883" y="3229963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13437613" y="3229963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13430068" y="31846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90" y="0"/>
                </a:moveTo>
                <a:lnTo>
                  <a:pt x="0" y="0"/>
                </a:lnTo>
                <a:lnTo>
                  <a:pt x="0" y="10535"/>
                </a:lnTo>
                <a:lnTo>
                  <a:pt x="1518" y="15089"/>
                </a:lnTo>
                <a:lnTo>
                  <a:pt x="15090" y="15089"/>
                </a:lnTo>
                <a:lnTo>
                  <a:pt x="1509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13392342" y="3184693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13347071" y="3229963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13248982" y="3184702"/>
            <a:ext cx="2188210" cy="558800"/>
          </a:xfrm>
          <a:custGeom>
            <a:avLst/>
            <a:gdLst/>
            <a:ahLst/>
            <a:cxnLst/>
            <a:rect l="l" t="t" r="r" b="b"/>
            <a:pathLst>
              <a:path w="2188209" h="558800">
                <a:moveTo>
                  <a:pt x="15087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087" y="150901"/>
                </a:lnTo>
                <a:lnTo>
                  <a:pt x="15087" y="135813"/>
                </a:lnTo>
                <a:close/>
              </a:path>
              <a:path w="2188209" h="558800">
                <a:moveTo>
                  <a:pt x="15087" y="45262"/>
                </a:moveTo>
                <a:lnTo>
                  <a:pt x="0" y="45262"/>
                </a:lnTo>
                <a:lnTo>
                  <a:pt x="0" y="60363"/>
                </a:lnTo>
                <a:lnTo>
                  <a:pt x="15087" y="60363"/>
                </a:lnTo>
                <a:lnTo>
                  <a:pt x="15087" y="45262"/>
                </a:lnTo>
                <a:close/>
              </a:path>
              <a:path w="2188209" h="558800">
                <a:moveTo>
                  <a:pt x="60363" y="226352"/>
                </a:moveTo>
                <a:lnTo>
                  <a:pt x="45262" y="226352"/>
                </a:lnTo>
                <a:lnTo>
                  <a:pt x="45262" y="241439"/>
                </a:lnTo>
                <a:lnTo>
                  <a:pt x="60363" y="241439"/>
                </a:lnTo>
                <a:lnTo>
                  <a:pt x="60363" y="226352"/>
                </a:lnTo>
                <a:close/>
              </a:path>
              <a:path w="2188209" h="558800">
                <a:moveTo>
                  <a:pt x="60363" y="135813"/>
                </a:moveTo>
                <a:lnTo>
                  <a:pt x="45262" y="135813"/>
                </a:lnTo>
                <a:lnTo>
                  <a:pt x="45262" y="150901"/>
                </a:lnTo>
                <a:lnTo>
                  <a:pt x="60363" y="150901"/>
                </a:lnTo>
                <a:lnTo>
                  <a:pt x="60363" y="135813"/>
                </a:lnTo>
                <a:close/>
              </a:path>
              <a:path w="2188209" h="558800">
                <a:moveTo>
                  <a:pt x="60363" y="90538"/>
                </a:moveTo>
                <a:lnTo>
                  <a:pt x="45262" y="90538"/>
                </a:lnTo>
                <a:lnTo>
                  <a:pt x="45262" y="105625"/>
                </a:lnTo>
                <a:lnTo>
                  <a:pt x="60363" y="105625"/>
                </a:lnTo>
                <a:lnTo>
                  <a:pt x="60363" y="90538"/>
                </a:lnTo>
                <a:close/>
              </a:path>
              <a:path w="2188209" h="558800">
                <a:moveTo>
                  <a:pt x="60363" y="45262"/>
                </a:moveTo>
                <a:lnTo>
                  <a:pt x="45262" y="45262"/>
                </a:lnTo>
                <a:lnTo>
                  <a:pt x="45262" y="60363"/>
                </a:lnTo>
                <a:lnTo>
                  <a:pt x="60363" y="60363"/>
                </a:lnTo>
                <a:lnTo>
                  <a:pt x="60363" y="45262"/>
                </a:lnTo>
                <a:close/>
              </a:path>
              <a:path w="2188209" h="558800">
                <a:moveTo>
                  <a:pt x="60363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  <a:path w="2188209" h="558800">
                <a:moveTo>
                  <a:pt x="105625" y="0"/>
                </a:moveTo>
                <a:lnTo>
                  <a:pt x="102209" y="0"/>
                </a:lnTo>
                <a:lnTo>
                  <a:pt x="102235" y="266"/>
                </a:lnTo>
                <a:lnTo>
                  <a:pt x="90538" y="0"/>
                </a:lnTo>
                <a:lnTo>
                  <a:pt x="90538" y="15087"/>
                </a:lnTo>
                <a:lnTo>
                  <a:pt x="105625" y="15087"/>
                </a:lnTo>
                <a:lnTo>
                  <a:pt x="105625" y="0"/>
                </a:lnTo>
                <a:close/>
              </a:path>
              <a:path w="2188209" h="558800">
                <a:moveTo>
                  <a:pt x="2188070" y="543242"/>
                </a:moveTo>
                <a:lnTo>
                  <a:pt x="2172982" y="543242"/>
                </a:lnTo>
                <a:lnTo>
                  <a:pt x="2172982" y="558330"/>
                </a:lnTo>
                <a:lnTo>
                  <a:pt x="2188070" y="558330"/>
                </a:lnTo>
                <a:lnTo>
                  <a:pt x="2188070" y="543242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15429513" y="3501584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15331427" y="3411054"/>
            <a:ext cx="60960" cy="422909"/>
          </a:xfrm>
          <a:custGeom>
            <a:avLst/>
            <a:gdLst/>
            <a:ahLst/>
            <a:cxnLst/>
            <a:rect l="l" t="t" r="r" b="b"/>
            <a:pathLst>
              <a:path w="60959" h="422910">
                <a:moveTo>
                  <a:pt x="15087" y="407428"/>
                </a:moveTo>
                <a:lnTo>
                  <a:pt x="0" y="407428"/>
                </a:lnTo>
                <a:lnTo>
                  <a:pt x="0" y="422516"/>
                </a:lnTo>
                <a:lnTo>
                  <a:pt x="15087" y="422516"/>
                </a:lnTo>
                <a:lnTo>
                  <a:pt x="15087" y="407428"/>
                </a:lnTo>
                <a:close/>
              </a:path>
              <a:path w="60959" h="422910">
                <a:moveTo>
                  <a:pt x="60363" y="407428"/>
                </a:moveTo>
                <a:lnTo>
                  <a:pt x="45262" y="407428"/>
                </a:lnTo>
                <a:lnTo>
                  <a:pt x="45262" y="422516"/>
                </a:lnTo>
                <a:lnTo>
                  <a:pt x="60363" y="422516"/>
                </a:lnTo>
                <a:lnTo>
                  <a:pt x="60363" y="407428"/>
                </a:lnTo>
                <a:close/>
              </a:path>
              <a:path w="60959" h="422910">
                <a:moveTo>
                  <a:pt x="60363" y="316890"/>
                </a:moveTo>
                <a:lnTo>
                  <a:pt x="45262" y="316890"/>
                </a:lnTo>
                <a:lnTo>
                  <a:pt x="45262" y="331978"/>
                </a:lnTo>
                <a:lnTo>
                  <a:pt x="60363" y="331978"/>
                </a:lnTo>
                <a:lnTo>
                  <a:pt x="60363" y="316890"/>
                </a:lnTo>
                <a:close/>
              </a:path>
              <a:path w="60959" h="422910">
                <a:moveTo>
                  <a:pt x="60363" y="271614"/>
                </a:moveTo>
                <a:lnTo>
                  <a:pt x="45262" y="271614"/>
                </a:lnTo>
                <a:lnTo>
                  <a:pt x="45262" y="286702"/>
                </a:lnTo>
                <a:lnTo>
                  <a:pt x="60363" y="286702"/>
                </a:lnTo>
                <a:lnTo>
                  <a:pt x="60363" y="271614"/>
                </a:lnTo>
                <a:close/>
              </a:path>
              <a:path w="60959" h="422910">
                <a:moveTo>
                  <a:pt x="60363" y="226352"/>
                </a:moveTo>
                <a:lnTo>
                  <a:pt x="45262" y="226352"/>
                </a:lnTo>
                <a:lnTo>
                  <a:pt x="45262" y="241439"/>
                </a:lnTo>
                <a:lnTo>
                  <a:pt x="60363" y="241439"/>
                </a:lnTo>
                <a:lnTo>
                  <a:pt x="60363" y="226352"/>
                </a:lnTo>
                <a:close/>
              </a:path>
              <a:path w="60959" h="422910">
                <a:moveTo>
                  <a:pt x="60363" y="181076"/>
                </a:moveTo>
                <a:lnTo>
                  <a:pt x="45262" y="181076"/>
                </a:lnTo>
                <a:lnTo>
                  <a:pt x="45262" y="196164"/>
                </a:lnTo>
                <a:lnTo>
                  <a:pt x="60363" y="196164"/>
                </a:lnTo>
                <a:lnTo>
                  <a:pt x="60363" y="181076"/>
                </a:lnTo>
                <a:close/>
              </a:path>
              <a:path w="60959" h="422910">
                <a:moveTo>
                  <a:pt x="60363" y="135813"/>
                </a:moveTo>
                <a:lnTo>
                  <a:pt x="45262" y="135813"/>
                </a:lnTo>
                <a:lnTo>
                  <a:pt x="45262" y="150901"/>
                </a:lnTo>
                <a:lnTo>
                  <a:pt x="60363" y="150901"/>
                </a:lnTo>
                <a:lnTo>
                  <a:pt x="60363" y="135813"/>
                </a:lnTo>
                <a:close/>
              </a:path>
              <a:path w="60959" h="422910">
                <a:moveTo>
                  <a:pt x="60363" y="90538"/>
                </a:moveTo>
                <a:lnTo>
                  <a:pt x="45262" y="90538"/>
                </a:lnTo>
                <a:lnTo>
                  <a:pt x="45262" y="105625"/>
                </a:lnTo>
                <a:lnTo>
                  <a:pt x="60363" y="105625"/>
                </a:lnTo>
                <a:lnTo>
                  <a:pt x="60363" y="90538"/>
                </a:lnTo>
                <a:close/>
              </a:path>
              <a:path w="60959" h="422910">
                <a:moveTo>
                  <a:pt x="60363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15338978" y="3411044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5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15286151" y="3411054"/>
            <a:ext cx="15240" cy="422909"/>
          </a:xfrm>
          <a:custGeom>
            <a:avLst/>
            <a:gdLst/>
            <a:ahLst/>
            <a:cxnLst/>
            <a:rect l="l" t="t" r="r" b="b"/>
            <a:pathLst>
              <a:path w="15240" h="422910">
                <a:moveTo>
                  <a:pt x="15100" y="407428"/>
                </a:moveTo>
                <a:lnTo>
                  <a:pt x="0" y="407428"/>
                </a:lnTo>
                <a:lnTo>
                  <a:pt x="0" y="422516"/>
                </a:lnTo>
                <a:lnTo>
                  <a:pt x="15100" y="422516"/>
                </a:lnTo>
                <a:lnTo>
                  <a:pt x="15100" y="407428"/>
                </a:lnTo>
                <a:close/>
              </a:path>
              <a:path w="15240" h="422910">
                <a:moveTo>
                  <a:pt x="15100" y="316890"/>
                </a:moveTo>
                <a:lnTo>
                  <a:pt x="0" y="316890"/>
                </a:lnTo>
                <a:lnTo>
                  <a:pt x="0" y="331978"/>
                </a:lnTo>
                <a:lnTo>
                  <a:pt x="15100" y="331978"/>
                </a:lnTo>
                <a:lnTo>
                  <a:pt x="15100" y="316890"/>
                </a:lnTo>
                <a:close/>
              </a:path>
              <a:path w="15240" h="422910">
                <a:moveTo>
                  <a:pt x="15100" y="271614"/>
                </a:moveTo>
                <a:lnTo>
                  <a:pt x="0" y="271614"/>
                </a:lnTo>
                <a:lnTo>
                  <a:pt x="0" y="286702"/>
                </a:lnTo>
                <a:lnTo>
                  <a:pt x="15100" y="286702"/>
                </a:lnTo>
                <a:lnTo>
                  <a:pt x="15100" y="271614"/>
                </a:lnTo>
                <a:close/>
              </a:path>
              <a:path w="15240" h="422910">
                <a:moveTo>
                  <a:pt x="15100" y="226352"/>
                </a:moveTo>
                <a:lnTo>
                  <a:pt x="0" y="226352"/>
                </a:lnTo>
                <a:lnTo>
                  <a:pt x="0" y="241439"/>
                </a:lnTo>
                <a:lnTo>
                  <a:pt x="15100" y="241439"/>
                </a:lnTo>
                <a:lnTo>
                  <a:pt x="15100" y="226352"/>
                </a:lnTo>
                <a:close/>
              </a:path>
              <a:path w="15240" h="422910">
                <a:moveTo>
                  <a:pt x="15100" y="181076"/>
                </a:moveTo>
                <a:lnTo>
                  <a:pt x="0" y="181076"/>
                </a:lnTo>
                <a:lnTo>
                  <a:pt x="0" y="196164"/>
                </a:lnTo>
                <a:lnTo>
                  <a:pt x="15100" y="196164"/>
                </a:lnTo>
                <a:lnTo>
                  <a:pt x="15100" y="181076"/>
                </a:lnTo>
                <a:close/>
              </a:path>
              <a:path w="15240" h="422910">
                <a:moveTo>
                  <a:pt x="15100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100" y="150901"/>
                </a:lnTo>
                <a:lnTo>
                  <a:pt x="15100" y="135813"/>
                </a:lnTo>
                <a:close/>
              </a:path>
              <a:path w="15240" h="422910">
                <a:moveTo>
                  <a:pt x="15100" y="90538"/>
                </a:moveTo>
                <a:lnTo>
                  <a:pt x="0" y="90538"/>
                </a:lnTo>
                <a:lnTo>
                  <a:pt x="0" y="105625"/>
                </a:lnTo>
                <a:lnTo>
                  <a:pt x="15100" y="105625"/>
                </a:lnTo>
                <a:lnTo>
                  <a:pt x="15100" y="90538"/>
                </a:lnTo>
                <a:close/>
              </a:path>
              <a:path w="15240" h="422910">
                <a:moveTo>
                  <a:pt x="15100" y="45262"/>
                </a:moveTo>
                <a:lnTo>
                  <a:pt x="0" y="45262"/>
                </a:lnTo>
                <a:lnTo>
                  <a:pt x="0" y="60363"/>
                </a:lnTo>
                <a:lnTo>
                  <a:pt x="15100" y="60363"/>
                </a:lnTo>
                <a:lnTo>
                  <a:pt x="15100" y="45262"/>
                </a:lnTo>
                <a:close/>
              </a:path>
              <a:path w="15240" h="422910">
                <a:moveTo>
                  <a:pt x="15100" y="0"/>
                </a:moveTo>
                <a:lnTo>
                  <a:pt x="0" y="0"/>
                </a:lnTo>
                <a:lnTo>
                  <a:pt x="0" y="15087"/>
                </a:lnTo>
                <a:lnTo>
                  <a:pt x="15100" y="15087"/>
                </a:lnTo>
                <a:lnTo>
                  <a:pt x="1510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15248430" y="3365774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5">
                <a:moveTo>
                  <a:pt x="0" y="0"/>
                </a:moveTo>
                <a:lnTo>
                  <a:pt x="0" y="46779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15203163" y="3320504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5">
                <a:moveTo>
                  <a:pt x="0" y="0"/>
                </a:moveTo>
                <a:lnTo>
                  <a:pt x="0" y="46779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15157895" y="3320504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5">
                <a:moveTo>
                  <a:pt x="0" y="0"/>
                </a:moveTo>
                <a:lnTo>
                  <a:pt x="0" y="46779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15112621" y="3229963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333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15067347" y="3275234"/>
            <a:ext cx="0" cy="513080"/>
          </a:xfrm>
          <a:custGeom>
            <a:avLst/>
            <a:gdLst/>
            <a:ahLst/>
            <a:cxnLst/>
            <a:rect l="l" t="t" r="r" b="b"/>
            <a:pathLst>
              <a:path h="513079">
                <a:moveTo>
                  <a:pt x="0" y="0"/>
                </a:moveTo>
                <a:lnTo>
                  <a:pt x="0" y="51306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15022080" y="3501584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71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14969261" y="3320516"/>
            <a:ext cx="60960" cy="467995"/>
          </a:xfrm>
          <a:custGeom>
            <a:avLst/>
            <a:gdLst/>
            <a:ahLst/>
            <a:cxnLst/>
            <a:rect l="l" t="t" r="r" b="b"/>
            <a:pathLst>
              <a:path w="60959" h="467995">
                <a:moveTo>
                  <a:pt x="15087" y="452691"/>
                </a:moveTo>
                <a:lnTo>
                  <a:pt x="0" y="452691"/>
                </a:lnTo>
                <a:lnTo>
                  <a:pt x="0" y="467791"/>
                </a:lnTo>
                <a:lnTo>
                  <a:pt x="15087" y="467791"/>
                </a:lnTo>
                <a:lnTo>
                  <a:pt x="15087" y="452691"/>
                </a:lnTo>
                <a:close/>
              </a:path>
              <a:path w="60959" h="467995">
                <a:moveTo>
                  <a:pt x="60363" y="45262"/>
                </a:moveTo>
                <a:lnTo>
                  <a:pt x="45262" y="45262"/>
                </a:lnTo>
                <a:lnTo>
                  <a:pt x="45262" y="60350"/>
                </a:lnTo>
                <a:lnTo>
                  <a:pt x="60363" y="60350"/>
                </a:lnTo>
                <a:lnTo>
                  <a:pt x="60363" y="45262"/>
                </a:lnTo>
                <a:close/>
              </a:path>
              <a:path w="60959" h="467995">
                <a:moveTo>
                  <a:pt x="60363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14976812" y="3501584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14931538" y="3592126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14018577" y="3411054"/>
            <a:ext cx="875665" cy="377825"/>
          </a:xfrm>
          <a:custGeom>
            <a:avLst/>
            <a:gdLst/>
            <a:ahLst/>
            <a:cxnLst/>
            <a:rect l="l" t="t" r="r" b="b"/>
            <a:pathLst>
              <a:path w="875665" h="377825">
                <a:moveTo>
                  <a:pt x="15087" y="90538"/>
                </a:moveTo>
                <a:lnTo>
                  <a:pt x="0" y="90538"/>
                </a:lnTo>
                <a:lnTo>
                  <a:pt x="0" y="105625"/>
                </a:lnTo>
                <a:lnTo>
                  <a:pt x="15087" y="105625"/>
                </a:lnTo>
                <a:lnTo>
                  <a:pt x="15087" y="90538"/>
                </a:lnTo>
                <a:close/>
              </a:path>
              <a:path w="875665" h="377825">
                <a:moveTo>
                  <a:pt x="60363" y="45262"/>
                </a:moveTo>
                <a:lnTo>
                  <a:pt x="45275" y="45262"/>
                </a:lnTo>
                <a:lnTo>
                  <a:pt x="45275" y="60363"/>
                </a:lnTo>
                <a:lnTo>
                  <a:pt x="60363" y="60363"/>
                </a:lnTo>
                <a:lnTo>
                  <a:pt x="60363" y="45262"/>
                </a:lnTo>
                <a:close/>
              </a:path>
              <a:path w="875665" h="377825">
                <a:moveTo>
                  <a:pt x="60363" y="0"/>
                </a:moveTo>
                <a:lnTo>
                  <a:pt x="45275" y="0"/>
                </a:lnTo>
                <a:lnTo>
                  <a:pt x="45275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  <a:path w="875665" h="377825">
                <a:moveTo>
                  <a:pt x="105625" y="90538"/>
                </a:moveTo>
                <a:lnTo>
                  <a:pt x="90538" y="90538"/>
                </a:lnTo>
                <a:lnTo>
                  <a:pt x="90538" y="105625"/>
                </a:lnTo>
                <a:lnTo>
                  <a:pt x="105625" y="105625"/>
                </a:lnTo>
                <a:lnTo>
                  <a:pt x="105625" y="90538"/>
                </a:lnTo>
                <a:close/>
              </a:path>
              <a:path w="875665" h="377825">
                <a:moveTo>
                  <a:pt x="105625" y="45262"/>
                </a:moveTo>
                <a:lnTo>
                  <a:pt x="90538" y="45262"/>
                </a:lnTo>
                <a:lnTo>
                  <a:pt x="90538" y="60363"/>
                </a:lnTo>
                <a:lnTo>
                  <a:pt x="105625" y="60363"/>
                </a:lnTo>
                <a:lnTo>
                  <a:pt x="105625" y="45262"/>
                </a:lnTo>
                <a:close/>
              </a:path>
              <a:path w="875665" h="377825">
                <a:moveTo>
                  <a:pt x="150901" y="45262"/>
                </a:moveTo>
                <a:lnTo>
                  <a:pt x="135813" y="45262"/>
                </a:lnTo>
                <a:lnTo>
                  <a:pt x="135813" y="60363"/>
                </a:lnTo>
                <a:lnTo>
                  <a:pt x="150901" y="60363"/>
                </a:lnTo>
                <a:lnTo>
                  <a:pt x="150901" y="45262"/>
                </a:lnTo>
                <a:close/>
              </a:path>
              <a:path w="875665" h="377825">
                <a:moveTo>
                  <a:pt x="377253" y="316890"/>
                </a:moveTo>
                <a:lnTo>
                  <a:pt x="362165" y="316890"/>
                </a:lnTo>
                <a:lnTo>
                  <a:pt x="362165" y="331978"/>
                </a:lnTo>
                <a:lnTo>
                  <a:pt x="377253" y="331978"/>
                </a:lnTo>
                <a:lnTo>
                  <a:pt x="377253" y="316890"/>
                </a:lnTo>
                <a:close/>
              </a:path>
              <a:path w="875665" h="377825">
                <a:moveTo>
                  <a:pt x="377253" y="271614"/>
                </a:moveTo>
                <a:lnTo>
                  <a:pt x="362165" y="271614"/>
                </a:lnTo>
                <a:lnTo>
                  <a:pt x="362165" y="286702"/>
                </a:lnTo>
                <a:lnTo>
                  <a:pt x="377253" y="286702"/>
                </a:lnTo>
                <a:lnTo>
                  <a:pt x="377253" y="271614"/>
                </a:lnTo>
                <a:close/>
              </a:path>
              <a:path w="875665" h="377825">
                <a:moveTo>
                  <a:pt x="422529" y="316890"/>
                </a:moveTo>
                <a:lnTo>
                  <a:pt x="407441" y="316890"/>
                </a:lnTo>
                <a:lnTo>
                  <a:pt x="407441" y="331978"/>
                </a:lnTo>
                <a:lnTo>
                  <a:pt x="422529" y="331978"/>
                </a:lnTo>
                <a:lnTo>
                  <a:pt x="422529" y="316890"/>
                </a:lnTo>
                <a:close/>
              </a:path>
              <a:path w="875665" h="377825">
                <a:moveTo>
                  <a:pt x="422529" y="271614"/>
                </a:moveTo>
                <a:lnTo>
                  <a:pt x="407441" y="271614"/>
                </a:lnTo>
                <a:lnTo>
                  <a:pt x="407441" y="286702"/>
                </a:lnTo>
                <a:lnTo>
                  <a:pt x="422529" y="286702"/>
                </a:lnTo>
                <a:lnTo>
                  <a:pt x="422529" y="271614"/>
                </a:lnTo>
                <a:close/>
              </a:path>
              <a:path w="875665" h="377825">
                <a:moveTo>
                  <a:pt x="422529" y="181076"/>
                </a:moveTo>
                <a:lnTo>
                  <a:pt x="407441" y="181076"/>
                </a:lnTo>
                <a:lnTo>
                  <a:pt x="407441" y="196164"/>
                </a:lnTo>
                <a:lnTo>
                  <a:pt x="422529" y="196164"/>
                </a:lnTo>
                <a:lnTo>
                  <a:pt x="422529" y="181076"/>
                </a:lnTo>
                <a:close/>
              </a:path>
              <a:path w="875665" h="377825">
                <a:moveTo>
                  <a:pt x="467791" y="362153"/>
                </a:moveTo>
                <a:lnTo>
                  <a:pt x="452704" y="362153"/>
                </a:lnTo>
                <a:lnTo>
                  <a:pt x="452704" y="377253"/>
                </a:lnTo>
                <a:lnTo>
                  <a:pt x="467791" y="377253"/>
                </a:lnTo>
                <a:lnTo>
                  <a:pt x="467791" y="362153"/>
                </a:lnTo>
                <a:close/>
              </a:path>
              <a:path w="875665" h="377825">
                <a:moveTo>
                  <a:pt x="467791" y="226352"/>
                </a:moveTo>
                <a:lnTo>
                  <a:pt x="452704" y="226352"/>
                </a:lnTo>
                <a:lnTo>
                  <a:pt x="452704" y="241439"/>
                </a:lnTo>
                <a:lnTo>
                  <a:pt x="467791" y="241439"/>
                </a:lnTo>
                <a:lnTo>
                  <a:pt x="467791" y="226352"/>
                </a:lnTo>
                <a:close/>
              </a:path>
              <a:path w="875665" h="377825">
                <a:moveTo>
                  <a:pt x="513067" y="362153"/>
                </a:moveTo>
                <a:lnTo>
                  <a:pt x="497979" y="362153"/>
                </a:lnTo>
                <a:lnTo>
                  <a:pt x="497979" y="377253"/>
                </a:lnTo>
                <a:lnTo>
                  <a:pt x="513067" y="377253"/>
                </a:lnTo>
                <a:lnTo>
                  <a:pt x="513067" y="362153"/>
                </a:lnTo>
                <a:close/>
              </a:path>
              <a:path w="875665" h="377825">
                <a:moveTo>
                  <a:pt x="513067" y="226352"/>
                </a:moveTo>
                <a:lnTo>
                  <a:pt x="497979" y="226352"/>
                </a:lnTo>
                <a:lnTo>
                  <a:pt x="497979" y="241439"/>
                </a:lnTo>
                <a:lnTo>
                  <a:pt x="513067" y="241439"/>
                </a:lnTo>
                <a:lnTo>
                  <a:pt x="513067" y="226352"/>
                </a:lnTo>
                <a:close/>
              </a:path>
              <a:path w="875665" h="377825">
                <a:moveTo>
                  <a:pt x="558342" y="362153"/>
                </a:moveTo>
                <a:lnTo>
                  <a:pt x="543255" y="362153"/>
                </a:lnTo>
                <a:lnTo>
                  <a:pt x="543255" y="377253"/>
                </a:lnTo>
                <a:lnTo>
                  <a:pt x="558342" y="377253"/>
                </a:lnTo>
                <a:lnTo>
                  <a:pt x="558342" y="362153"/>
                </a:lnTo>
                <a:close/>
              </a:path>
              <a:path w="875665" h="377825">
                <a:moveTo>
                  <a:pt x="558342" y="271614"/>
                </a:moveTo>
                <a:lnTo>
                  <a:pt x="543255" y="271614"/>
                </a:lnTo>
                <a:lnTo>
                  <a:pt x="543255" y="286702"/>
                </a:lnTo>
                <a:lnTo>
                  <a:pt x="558342" y="286702"/>
                </a:lnTo>
                <a:lnTo>
                  <a:pt x="558342" y="271614"/>
                </a:lnTo>
                <a:close/>
              </a:path>
              <a:path w="875665" h="377825">
                <a:moveTo>
                  <a:pt x="603605" y="362153"/>
                </a:moveTo>
                <a:lnTo>
                  <a:pt x="588518" y="362153"/>
                </a:lnTo>
                <a:lnTo>
                  <a:pt x="588518" y="377253"/>
                </a:lnTo>
                <a:lnTo>
                  <a:pt x="603605" y="377253"/>
                </a:lnTo>
                <a:lnTo>
                  <a:pt x="603605" y="362153"/>
                </a:lnTo>
                <a:close/>
              </a:path>
              <a:path w="875665" h="377825">
                <a:moveTo>
                  <a:pt x="603605" y="316890"/>
                </a:moveTo>
                <a:lnTo>
                  <a:pt x="588518" y="316890"/>
                </a:lnTo>
                <a:lnTo>
                  <a:pt x="588518" y="331978"/>
                </a:lnTo>
                <a:lnTo>
                  <a:pt x="603605" y="331978"/>
                </a:lnTo>
                <a:lnTo>
                  <a:pt x="603605" y="316890"/>
                </a:lnTo>
                <a:close/>
              </a:path>
              <a:path w="875665" h="377825">
                <a:moveTo>
                  <a:pt x="603605" y="271614"/>
                </a:moveTo>
                <a:lnTo>
                  <a:pt x="588518" y="271614"/>
                </a:lnTo>
                <a:lnTo>
                  <a:pt x="588518" y="286702"/>
                </a:lnTo>
                <a:lnTo>
                  <a:pt x="603605" y="286702"/>
                </a:lnTo>
                <a:lnTo>
                  <a:pt x="603605" y="271614"/>
                </a:lnTo>
                <a:close/>
              </a:path>
              <a:path w="875665" h="377825">
                <a:moveTo>
                  <a:pt x="648881" y="362153"/>
                </a:moveTo>
                <a:lnTo>
                  <a:pt x="633780" y="362153"/>
                </a:lnTo>
                <a:lnTo>
                  <a:pt x="633780" y="377253"/>
                </a:lnTo>
                <a:lnTo>
                  <a:pt x="648881" y="377253"/>
                </a:lnTo>
                <a:lnTo>
                  <a:pt x="648881" y="362153"/>
                </a:lnTo>
                <a:close/>
              </a:path>
              <a:path w="875665" h="377825">
                <a:moveTo>
                  <a:pt x="648881" y="316890"/>
                </a:moveTo>
                <a:lnTo>
                  <a:pt x="633780" y="316890"/>
                </a:lnTo>
                <a:lnTo>
                  <a:pt x="633780" y="331978"/>
                </a:lnTo>
                <a:lnTo>
                  <a:pt x="648881" y="331978"/>
                </a:lnTo>
                <a:lnTo>
                  <a:pt x="648881" y="316890"/>
                </a:lnTo>
                <a:close/>
              </a:path>
              <a:path w="875665" h="377825">
                <a:moveTo>
                  <a:pt x="694156" y="362153"/>
                </a:moveTo>
                <a:lnTo>
                  <a:pt x="679069" y="362153"/>
                </a:lnTo>
                <a:lnTo>
                  <a:pt x="679069" y="377253"/>
                </a:lnTo>
                <a:lnTo>
                  <a:pt x="694156" y="377253"/>
                </a:lnTo>
                <a:lnTo>
                  <a:pt x="694156" y="362153"/>
                </a:lnTo>
                <a:close/>
              </a:path>
              <a:path w="875665" h="377825">
                <a:moveTo>
                  <a:pt x="739419" y="362153"/>
                </a:moveTo>
                <a:lnTo>
                  <a:pt x="724331" y="362153"/>
                </a:lnTo>
                <a:lnTo>
                  <a:pt x="724331" y="377253"/>
                </a:lnTo>
                <a:lnTo>
                  <a:pt x="739419" y="377253"/>
                </a:lnTo>
                <a:lnTo>
                  <a:pt x="739419" y="362153"/>
                </a:lnTo>
                <a:close/>
              </a:path>
              <a:path w="875665" h="377825">
                <a:moveTo>
                  <a:pt x="739419" y="271614"/>
                </a:moveTo>
                <a:lnTo>
                  <a:pt x="724331" y="271614"/>
                </a:lnTo>
                <a:lnTo>
                  <a:pt x="724331" y="286702"/>
                </a:lnTo>
                <a:lnTo>
                  <a:pt x="739419" y="286702"/>
                </a:lnTo>
                <a:lnTo>
                  <a:pt x="739419" y="271614"/>
                </a:lnTo>
                <a:close/>
              </a:path>
              <a:path w="875665" h="377825">
                <a:moveTo>
                  <a:pt x="739419" y="226352"/>
                </a:moveTo>
                <a:lnTo>
                  <a:pt x="724331" y="226352"/>
                </a:lnTo>
                <a:lnTo>
                  <a:pt x="724331" y="241439"/>
                </a:lnTo>
                <a:lnTo>
                  <a:pt x="739419" y="241439"/>
                </a:lnTo>
                <a:lnTo>
                  <a:pt x="739419" y="226352"/>
                </a:lnTo>
                <a:close/>
              </a:path>
              <a:path w="875665" h="377825">
                <a:moveTo>
                  <a:pt x="784694" y="316890"/>
                </a:moveTo>
                <a:lnTo>
                  <a:pt x="769607" y="316890"/>
                </a:lnTo>
                <a:lnTo>
                  <a:pt x="769607" y="331978"/>
                </a:lnTo>
                <a:lnTo>
                  <a:pt x="784694" y="331978"/>
                </a:lnTo>
                <a:lnTo>
                  <a:pt x="784694" y="316890"/>
                </a:lnTo>
                <a:close/>
              </a:path>
              <a:path w="875665" h="377825">
                <a:moveTo>
                  <a:pt x="784694" y="271614"/>
                </a:moveTo>
                <a:lnTo>
                  <a:pt x="769607" y="271614"/>
                </a:lnTo>
                <a:lnTo>
                  <a:pt x="769607" y="286702"/>
                </a:lnTo>
                <a:lnTo>
                  <a:pt x="784694" y="286702"/>
                </a:lnTo>
                <a:lnTo>
                  <a:pt x="784694" y="271614"/>
                </a:lnTo>
                <a:close/>
              </a:path>
              <a:path w="875665" h="377825">
                <a:moveTo>
                  <a:pt x="784694" y="226352"/>
                </a:moveTo>
                <a:lnTo>
                  <a:pt x="769607" y="226352"/>
                </a:lnTo>
                <a:lnTo>
                  <a:pt x="769607" y="241439"/>
                </a:lnTo>
                <a:lnTo>
                  <a:pt x="784694" y="241439"/>
                </a:lnTo>
                <a:lnTo>
                  <a:pt x="784694" y="226352"/>
                </a:lnTo>
                <a:close/>
              </a:path>
              <a:path w="875665" h="377825">
                <a:moveTo>
                  <a:pt x="829957" y="362153"/>
                </a:moveTo>
                <a:lnTo>
                  <a:pt x="814870" y="362153"/>
                </a:lnTo>
                <a:lnTo>
                  <a:pt x="814870" y="373824"/>
                </a:lnTo>
                <a:lnTo>
                  <a:pt x="820064" y="373824"/>
                </a:lnTo>
                <a:lnTo>
                  <a:pt x="825131" y="373799"/>
                </a:lnTo>
                <a:lnTo>
                  <a:pt x="829957" y="373811"/>
                </a:lnTo>
                <a:lnTo>
                  <a:pt x="829957" y="362153"/>
                </a:lnTo>
                <a:close/>
              </a:path>
              <a:path w="875665" h="377825">
                <a:moveTo>
                  <a:pt x="829957" y="316890"/>
                </a:moveTo>
                <a:lnTo>
                  <a:pt x="814870" y="316890"/>
                </a:lnTo>
                <a:lnTo>
                  <a:pt x="814870" y="331978"/>
                </a:lnTo>
                <a:lnTo>
                  <a:pt x="829957" y="331978"/>
                </a:lnTo>
                <a:lnTo>
                  <a:pt x="829957" y="316890"/>
                </a:lnTo>
                <a:close/>
              </a:path>
              <a:path w="875665" h="377825">
                <a:moveTo>
                  <a:pt x="829957" y="271614"/>
                </a:moveTo>
                <a:lnTo>
                  <a:pt x="814870" y="271614"/>
                </a:lnTo>
                <a:lnTo>
                  <a:pt x="814870" y="286702"/>
                </a:lnTo>
                <a:lnTo>
                  <a:pt x="829957" y="286702"/>
                </a:lnTo>
                <a:lnTo>
                  <a:pt x="829957" y="271614"/>
                </a:lnTo>
                <a:close/>
              </a:path>
              <a:path w="875665" h="377825">
                <a:moveTo>
                  <a:pt x="829957" y="226352"/>
                </a:moveTo>
                <a:lnTo>
                  <a:pt x="814870" y="226352"/>
                </a:lnTo>
                <a:lnTo>
                  <a:pt x="814870" y="241439"/>
                </a:lnTo>
                <a:lnTo>
                  <a:pt x="829957" y="241439"/>
                </a:lnTo>
                <a:lnTo>
                  <a:pt x="829957" y="226352"/>
                </a:lnTo>
                <a:close/>
              </a:path>
              <a:path w="875665" h="377825">
                <a:moveTo>
                  <a:pt x="875220" y="362153"/>
                </a:moveTo>
                <a:lnTo>
                  <a:pt x="860132" y="362153"/>
                </a:lnTo>
                <a:lnTo>
                  <a:pt x="860132" y="377253"/>
                </a:lnTo>
                <a:lnTo>
                  <a:pt x="875220" y="377253"/>
                </a:lnTo>
                <a:lnTo>
                  <a:pt x="875220" y="362153"/>
                </a:lnTo>
                <a:close/>
              </a:path>
              <a:path w="875665" h="377825">
                <a:moveTo>
                  <a:pt x="875220" y="316890"/>
                </a:moveTo>
                <a:lnTo>
                  <a:pt x="860132" y="316890"/>
                </a:lnTo>
                <a:lnTo>
                  <a:pt x="860132" y="331978"/>
                </a:lnTo>
                <a:lnTo>
                  <a:pt x="875220" y="331978"/>
                </a:lnTo>
                <a:lnTo>
                  <a:pt x="875220" y="316890"/>
                </a:lnTo>
                <a:close/>
              </a:path>
              <a:path w="875665" h="377825">
                <a:moveTo>
                  <a:pt x="875220" y="271614"/>
                </a:moveTo>
                <a:lnTo>
                  <a:pt x="860132" y="271614"/>
                </a:lnTo>
                <a:lnTo>
                  <a:pt x="860132" y="286702"/>
                </a:lnTo>
                <a:lnTo>
                  <a:pt x="875220" y="286702"/>
                </a:lnTo>
                <a:lnTo>
                  <a:pt x="875220" y="271614"/>
                </a:lnTo>
                <a:close/>
              </a:path>
              <a:path w="875665" h="377825">
                <a:moveTo>
                  <a:pt x="875220" y="226352"/>
                </a:moveTo>
                <a:lnTo>
                  <a:pt x="860132" y="226352"/>
                </a:lnTo>
                <a:lnTo>
                  <a:pt x="860132" y="241439"/>
                </a:lnTo>
                <a:lnTo>
                  <a:pt x="875220" y="241439"/>
                </a:lnTo>
                <a:lnTo>
                  <a:pt x="875220" y="226352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14244936" y="359212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90" y="0"/>
                </a:moveTo>
                <a:lnTo>
                  <a:pt x="0" y="0"/>
                </a:lnTo>
                <a:lnTo>
                  <a:pt x="0" y="15089"/>
                </a:lnTo>
                <a:lnTo>
                  <a:pt x="15090" y="15089"/>
                </a:lnTo>
                <a:lnTo>
                  <a:pt x="1509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15150351" y="2007666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4">
                <a:moveTo>
                  <a:pt x="15087" y="90551"/>
                </a:moveTo>
                <a:lnTo>
                  <a:pt x="0" y="90551"/>
                </a:lnTo>
                <a:lnTo>
                  <a:pt x="0" y="105638"/>
                </a:lnTo>
                <a:lnTo>
                  <a:pt x="15087" y="105638"/>
                </a:lnTo>
                <a:lnTo>
                  <a:pt x="15087" y="90551"/>
                </a:lnTo>
                <a:close/>
              </a:path>
              <a:path w="106044" h="106044">
                <a:moveTo>
                  <a:pt x="60350" y="45275"/>
                </a:moveTo>
                <a:lnTo>
                  <a:pt x="45262" y="45275"/>
                </a:lnTo>
                <a:lnTo>
                  <a:pt x="45262" y="60363"/>
                </a:lnTo>
                <a:lnTo>
                  <a:pt x="60350" y="60363"/>
                </a:lnTo>
                <a:lnTo>
                  <a:pt x="60350" y="45275"/>
                </a:lnTo>
                <a:close/>
              </a:path>
              <a:path w="106044" h="106044">
                <a:moveTo>
                  <a:pt x="60350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50" y="15087"/>
                </a:lnTo>
                <a:lnTo>
                  <a:pt x="60350" y="0"/>
                </a:lnTo>
                <a:close/>
              </a:path>
              <a:path w="106044" h="106044">
                <a:moveTo>
                  <a:pt x="105613" y="45275"/>
                </a:moveTo>
                <a:lnTo>
                  <a:pt x="90525" y="45275"/>
                </a:lnTo>
                <a:lnTo>
                  <a:pt x="90525" y="60363"/>
                </a:lnTo>
                <a:lnTo>
                  <a:pt x="105613" y="60363"/>
                </a:lnTo>
                <a:lnTo>
                  <a:pt x="105613" y="45275"/>
                </a:lnTo>
                <a:close/>
              </a:path>
              <a:path w="106044" h="106044">
                <a:moveTo>
                  <a:pt x="105613" y="0"/>
                </a:moveTo>
                <a:lnTo>
                  <a:pt x="90525" y="0"/>
                </a:lnTo>
                <a:lnTo>
                  <a:pt x="90525" y="15087"/>
                </a:lnTo>
                <a:lnTo>
                  <a:pt x="105613" y="15087"/>
                </a:lnTo>
                <a:lnTo>
                  <a:pt x="10561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15157896" y="1826589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3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15112622" y="1826589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6707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15067349" y="1781309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5">
                <a:moveTo>
                  <a:pt x="0" y="0"/>
                </a:moveTo>
                <a:lnTo>
                  <a:pt x="0" y="331987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15022081" y="1690774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52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14976813" y="1645506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326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14931539" y="1645506"/>
            <a:ext cx="0" cy="603885"/>
          </a:xfrm>
          <a:custGeom>
            <a:avLst/>
            <a:gdLst/>
            <a:ahLst/>
            <a:cxnLst/>
            <a:rect l="l" t="t" r="r" b="b"/>
            <a:pathLst>
              <a:path h="603885">
                <a:moveTo>
                  <a:pt x="0" y="0"/>
                </a:moveTo>
                <a:lnTo>
                  <a:pt x="0" y="603605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14878721" y="227929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2289" y="0"/>
                </a:moveTo>
                <a:lnTo>
                  <a:pt x="0" y="0"/>
                </a:lnTo>
                <a:lnTo>
                  <a:pt x="0" y="1783"/>
                </a:lnTo>
                <a:lnTo>
                  <a:pt x="22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14886265" y="1554958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15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14833453" y="227929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89" y="0"/>
                </a:moveTo>
                <a:lnTo>
                  <a:pt x="0" y="0"/>
                </a:lnTo>
                <a:lnTo>
                  <a:pt x="0" y="15089"/>
                </a:lnTo>
                <a:lnTo>
                  <a:pt x="15089" y="15089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14840998" y="1509691"/>
            <a:ext cx="0" cy="739775"/>
          </a:xfrm>
          <a:custGeom>
            <a:avLst/>
            <a:gdLst/>
            <a:ahLst/>
            <a:cxnLst/>
            <a:rect l="l" t="t" r="r" b="b"/>
            <a:pathLst>
              <a:path h="739775">
                <a:moveTo>
                  <a:pt x="0" y="0"/>
                </a:moveTo>
                <a:lnTo>
                  <a:pt x="0" y="73942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14788185" y="227929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89" y="0"/>
                </a:moveTo>
                <a:lnTo>
                  <a:pt x="0" y="0"/>
                </a:lnTo>
                <a:lnTo>
                  <a:pt x="0" y="15089"/>
                </a:lnTo>
                <a:lnTo>
                  <a:pt x="15089" y="15089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14795730" y="1464423"/>
            <a:ext cx="0" cy="784860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68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14750462" y="1373875"/>
            <a:ext cx="0" cy="965835"/>
          </a:xfrm>
          <a:custGeom>
            <a:avLst/>
            <a:gdLst/>
            <a:ahLst/>
            <a:cxnLst/>
            <a:rect l="l" t="t" r="r" b="b"/>
            <a:pathLst>
              <a:path h="965835">
                <a:moveTo>
                  <a:pt x="0" y="0"/>
                </a:moveTo>
                <a:lnTo>
                  <a:pt x="0" y="96577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14705195" y="1917124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55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14710775" y="1885331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1964" y="0"/>
                </a:moveTo>
                <a:lnTo>
                  <a:pt x="1349" y="518"/>
                </a:lnTo>
                <a:lnTo>
                  <a:pt x="698" y="1060"/>
                </a:lnTo>
                <a:lnTo>
                  <a:pt x="0" y="1614"/>
                </a:lnTo>
                <a:lnTo>
                  <a:pt x="1964" y="1614"/>
                </a:lnTo>
                <a:lnTo>
                  <a:pt x="1964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14705195" y="1283340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5">
                <a:moveTo>
                  <a:pt x="0" y="0"/>
                </a:moveTo>
                <a:lnTo>
                  <a:pt x="0" y="331987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14659915" y="1962392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55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14561833" y="2007666"/>
            <a:ext cx="60960" cy="287020"/>
          </a:xfrm>
          <a:custGeom>
            <a:avLst/>
            <a:gdLst/>
            <a:ahLst/>
            <a:cxnLst/>
            <a:rect l="l" t="t" r="r" b="b"/>
            <a:pathLst>
              <a:path w="60959" h="287019">
                <a:moveTo>
                  <a:pt x="15087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087" y="150901"/>
                </a:lnTo>
                <a:lnTo>
                  <a:pt x="15087" y="135813"/>
                </a:lnTo>
                <a:close/>
              </a:path>
              <a:path w="60959" h="287019">
                <a:moveTo>
                  <a:pt x="15087" y="90551"/>
                </a:moveTo>
                <a:lnTo>
                  <a:pt x="0" y="90551"/>
                </a:lnTo>
                <a:lnTo>
                  <a:pt x="0" y="105638"/>
                </a:lnTo>
                <a:lnTo>
                  <a:pt x="15087" y="105638"/>
                </a:lnTo>
                <a:lnTo>
                  <a:pt x="15087" y="90551"/>
                </a:lnTo>
                <a:close/>
              </a:path>
              <a:path w="60959" h="287019">
                <a:moveTo>
                  <a:pt x="60350" y="271627"/>
                </a:moveTo>
                <a:lnTo>
                  <a:pt x="45262" y="271627"/>
                </a:lnTo>
                <a:lnTo>
                  <a:pt x="45262" y="286715"/>
                </a:lnTo>
                <a:lnTo>
                  <a:pt x="60350" y="286715"/>
                </a:lnTo>
                <a:lnTo>
                  <a:pt x="60350" y="271627"/>
                </a:lnTo>
                <a:close/>
              </a:path>
              <a:path w="60959" h="287019">
                <a:moveTo>
                  <a:pt x="60350" y="226352"/>
                </a:moveTo>
                <a:lnTo>
                  <a:pt x="45262" y="226352"/>
                </a:lnTo>
                <a:lnTo>
                  <a:pt x="45262" y="241452"/>
                </a:lnTo>
                <a:lnTo>
                  <a:pt x="60350" y="241452"/>
                </a:lnTo>
                <a:lnTo>
                  <a:pt x="60350" y="226352"/>
                </a:lnTo>
                <a:close/>
              </a:path>
              <a:path w="60959" h="287019">
                <a:moveTo>
                  <a:pt x="60350" y="181089"/>
                </a:moveTo>
                <a:lnTo>
                  <a:pt x="45262" y="181089"/>
                </a:lnTo>
                <a:lnTo>
                  <a:pt x="45262" y="196176"/>
                </a:lnTo>
                <a:lnTo>
                  <a:pt x="60350" y="196176"/>
                </a:lnTo>
                <a:lnTo>
                  <a:pt x="60350" y="181089"/>
                </a:lnTo>
                <a:close/>
              </a:path>
              <a:path w="60959" h="287019">
                <a:moveTo>
                  <a:pt x="60350" y="135813"/>
                </a:moveTo>
                <a:lnTo>
                  <a:pt x="45262" y="135813"/>
                </a:lnTo>
                <a:lnTo>
                  <a:pt x="45262" y="150901"/>
                </a:lnTo>
                <a:lnTo>
                  <a:pt x="60350" y="150901"/>
                </a:lnTo>
                <a:lnTo>
                  <a:pt x="60350" y="135813"/>
                </a:lnTo>
                <a:close/>
              </a:path>
              <a:path w="60959" h="287019">
                <a:moveTo>
                  <a:pt x="60350" y="90551"/>
                </a:moveTo>
                <a:lnTo>
                  <a:pt x="45262" y="90551"/>
                </a:lnTo>
                <a:lnTo>
                  <a:pt x="45262" y="105638"/>
                </a:lnTo>
                <a:lnTo>
                  <a:pt x="60350" y="105638"/>
                </a:lnTo>
                <a:lnTo>
                  <a:pt x="60350" y="90551"/>
                </a:lnTo>
                <a:close/>
              </a:path>
              <a:path w="60959" h="287019">
                <a:moveTo>
                  <a:pt x="60350" y="45275"/>
                </a:moveTo>
                <a:lnTo>
                  <a:pt x="45262" y="45275"/>
                </a:lnTo>
                <a:lnTo>
                  <a:pt x="45262" y="60363"/>
                </a:lnTo>
                <a:lnTo>
                  <a:pt x="60350" y="60363"/>
                </a:lnTo>
                <a:lnTo>
                  <a:pt x="60350" y="45275"/>
                </a:lnTo>
                <a:close/>
              </a:path>
              <a:path w="60959" h="287019">
                <a:moveTo>
                  <a:pt x="60350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50" y="15087"/>
                </a:lnTo>
                <a:lnTo>
                  <a:pt x="6035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99406-B349-4127-B95D-9BDF496BE27E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66B70FC-19A5-E0A8-E342-AF22425B0A47}"/>
              </a:ext>
            </a:extLst>
          </p:cNvPr>
          <p:cNvSpPr txBox="1">
            <a:spLocks/>
          </p:cNvSpPr>
          <p:nvPr userDrawn="1"/>
        </p:nvSpPr>
        <p:spPr>
          <a:xfrm>
            <a:off x="1619818" y="84532"/>
            <a:ext cx="4335781" cy="1150058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650"/>
              </a:spcBef>
            </a:pPr>
            <a:r>
              <a:rPr lang="en-US" spc="345"/>
              <a:t>IEEE</a:t>
            </a:r>
            <a:r>
              <a:rPr lang="en-US" spc="150"/>
              <a:t> </a:t>
            </a:r>
            <a:r>
              <a:rPr lang="en-US" spc="425"/>
              <a:t>ETECOM</a:t>
            </a:r>
            <a:r>
              <a:rPr lang="en-US" spc="155"/>
              <a:t> </a:t>
            </a:r>
            <a:r>
              <a:rPr lang="en-US" b="0" spc="-20">
                <a:latin typeface="Times New Roman"/>
                <a:cs typeface="Times New Roman"/>
              </a:rPr>
              <a:t>2025</a:t>
            </a:r>
          </a:p>
          <a:p>
            <a:pPr marL="24130" marR="5080">
              <a:lnSpc>
                <a:spcPct val="106900"/>
              </a:lnSpc>
              <a:spcBef>
                <a:spcPts val="505"/>
              </a:spcBef>
            </a:pPr>
            <a:r>
              <a:rPr lang="en-US" sz="1200" b="0">
                <a:latin typeface="Times New Roman"/>
                <a:cs typeface="Times New Roman"/>
              </a:rPr>
              <a:t>IEEE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INTERNATIONAL</a:t>
            </a:r>
            <a:r>
              <a:rPr lang="en-US" sz="1200" b="0" spc="40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CONFERENCE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ON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EMERGING</a:t>
            </a:r>
            <a:r>
              <a:rPr lang="en-US" sz="1200" b="0" spc="80">
                <a:latin typeface="Times New Roman"/>
                <a:cs typeface="Times New Roman"/>
              </a:rPr>
              <a:t> </a:t>
            </a:r>
            <a:r>
              <a:rPr lang="en-US" sz="1200" b="0" spc="-10">
                <a:latin typeface="Times New Roman"/>
                <a:cs typeface="Times New Roman"/>
              </a:rPr>
              <a:t>TRENDS </a:t>
            </a:r>
            <a:r>
              <a:rPr lang="en-US" sz="1200" b="0">
                <a:latin typeface="Times New Roman"/>
                <a:cs typeface="Times New Roman"/>
              </a:rPr>
              <a:t>IN</a:t>
            </a:r>
            <a:r>
              <a:rPr lang="en-US" sz="1200" b="0" spc="9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ENGINEERING</a:t>
            </a:r>
            <a:r>
              <a:rPr lang="en-US" sz="1200" b="0" spc="10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AND</a:t>
            </a:r>
            <a:r>
              <a:rPr lang="en-US" sz="1200" b="0" spc="100">
                <a:latin typeface="Times New Roman"/>
                <a:cs typeface="Times New Roman"/>
              </a:rPr>
              <a:t> </a:t>
            </a:r>
            <a:r>
              <a:rPr lang="en-US" sz="1200" b="0" spc="-10">
                <a:latin typeface="Times New Roman"/>
                <a:cs typeface="Times New Roman"/>
              </a:rPr>
              <a:t>COMPUTING</a:t>
            </a:r>
            <a:endParaRPr lang="en-US" sz="1200" dirty="0">
              <a:latin typeface="Times New Roman"/>
              <a:cs typeface="Times New Roman"/>
            </a:endParaRP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B0E2CB3F-6C4B-CD21-363A-2A835B0140DC}"/>
              </a:ext>
            </a:extLst>
          </p:cNvPr>
          <p:cNvGrpSpPr/>
          <p:nvPr userDrawn="1"/>
        </p:nvGrpSpPr>
        <p:grpSpPr>
          <a:xfrm>
            <a:off x="134811" y="17848"/>
            <a:ext cx="1340485" cy="1541145"/>
            <a:chOff x="134811" y="17848"/>
            <a:chExt cx="1340485" cy="154114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42671852-7A4C-585E-72D8-195F3873FBEB}"/>
                </a:ext>
              </a:extLst>
            </p:cNvPr>
            <p:cNvSpPr/>
            <p:nvPr/>
          </p:nvSpPr>
          <p:spPr>
            <a:xfrm>
              <a:off x="151248" y="685599"/>
              <a:ext cx="654050" cy="177800"/>
            </a:xfrm>
            <a:custGeom>
              <a:avLst/>
              <a:gdLst/>
              <a:ahLst/>
              <a:cxnLst/>
              <a:rect l="l" t="t" r="r" b="b"/>
              <a:pathLst>
                <a:path w="654050" h="177800">
                  <a:moveTo>
                    <a:pt x="0" y="0"/>
                  </a:moveTo>
                  <a:lnTo>
                    <a:pt x="243639" y="177636"/>
                  </a:lnTo>
                  <a:lnTo>
                    <a:pt x="395376" y="177636"/>
                  </a:lnTo>
                  <a:lnTo>
                    <a:pt x="653771" y="0"/>
                  </a:lnTo>
                </a:path>
              </a:pathLst>
            </a:custGeom>
            <a:ln w="328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13D4663D-1D36-F8E1-9E71-28EC1B954956}"/>
                </a:ext>
              </a:extLst>
            </p:cNvPr>
            <p:cNvSpPr/>
            <p:nvPr/>
          </p:nvSpPr>
          <p:spPr>
            <a:xfrm>
              <a:off x="151248" y="907611"/>
              <a:ext cx="365125" cy="189865"/>
            </a:xfrm>
            <a:custGeom>
              <a:avLst/>
              <a:gdLst/>
              <a:ahLst/>
              <a:cxnLst/>
              <a:rect l="l" t="t" r="r" b="b"/>
              <a:pathLst>
                <a:path w="365125" h="189865">
                  <a:moveTo>
                    <a:pt x="0" y="0"/>
                  </a:moveTo>
                  <a:lnTo>
                    <a:pt x="243639" y="189728"/>
                  </a:lnTo>
                  <a:lnTo>
                    <a:pt x="365071" y="189728"/>
                  </a:lnTo>
                </a:path>
              </a:pathLst>
            </a:custGeom>
            <a:ln w="328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E2942A5C-FEA6-AFDC-6DBF-867F32E77951}"/>
                </a:ext>
              </a:extLst>
            </p:cNvPr>
            <p:cNvSpPr/>
            <p:nvPr/>
          </p:nvSpPr>
          <p:spPr>
            <a:xfrm>
              <a:off x="805023" y="957543"/>
              <a:ext cx="283845" cy="312420"/>
            </a:xfrm>
            <a:custGeom>
              <a:avLst/>
              <a:gdLst/>
              <a:ahLst/>
              <a:cxnLst/>
              <a:rect l="l" t="t" r="r" b="b"/>
              <a:pathLst>
                <a:path w="283844" h="312419">
                  <a:moveTo>
                    <a:pt x="0" y="312254"/>
                  </a:moveTo>
                  <a:lnTo>
                    <a:pt x="283826" y="151887"/>
                  </a:lnTo>
                  <a:lnTo>
                    <a:pt x="283826" y="0"/>
                  </a:lnTo>
                </a:path>
              </a:pathLst>
            </a:custGeom>
            <a:ln w="328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9C493CBB-0C51-3FEB-427B-6E75D8DBEA41}"/>
                </a:ext>
              </a:extLst>
            </p:cNvPr>
            <p:cNvSpPr/>
            <p:nvPr/>
          </p:nvSpPr>
          <p:spPr>
            <a:xfrm>
              <a:off x="1033945" y="601227"/>
              <a:ext cx="252729" cy="650240"/>
            </a:xfrm>
            <a:custGeom>
              <a:avLst/>
              <a:gdLst/>
              <a:ahLst/>
              <a:cxnLst/>
              <a:rect l="l" t="t" r="r" b="b"/>
              <a:pathLst>
                <a:path w="252730" h="650240">
                  <a:moveTo>
                    <a:pt x="252670" y="649639"/>
                  </a:moveTo>
                  <a:lnTo>
                    <a:pt x="252670" y="163399"/>
                  </a:lnTo>
                  <a:lnTo>
                    <a:pt x="0" y="0"/>
                  </a:lnTo>
                </a:path>
              </a:pathLst>
            </a:custGeom>
            <a:ln w="328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C91C6F59-0E4C-3D91-50CE-FE9367B177EE}"/>
                </a:ext>
              </a:extLst>
            </p:cNvPr>
            <p:cNvSpPr/>
            <p:nvPr/>
          </p:nvSpPr>
          <p:spPr>
            <a:xfrm>
              <a:off x="451072" y="371233"/>
              <a:ext cx="354330" cy="220979"/>
            </a:xfrm>
            <a:custGeom>
              <a:avLst/>
              <a:gdLst/>
              <a:ahLst/>
              <a:cxnLst/>
              <a:rect l="l" t="t" r="r" b="b"/>
              <a:pathLst>
                <a:path w="354330" h="220979">
                  <a:moveTo>
                    <a:pt x="353951" y="0"/>
                  </a:moveTo>
                  <a:lnTo>
                    <a:pt x="0" y="220809"/>
                  </a:lnTo>
                </a:path>
              </a:pathLst>
            </a:custGeom>
            <a:ln w="32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047394B9-7DFF-E0DB-C7E8-B1C64F903B54}"/>
                </a:ext>
              </a:extLst>
            </p:cNvPr>
            <p:cNvSpPr/>
            <p:nvPr/>
          </p:nvSpPr>
          <p:spPr>
            <a:xfrm>
              <a:off x="805023" y="34273"/>
              <a:ext cx="0" cy="332105"/>
            </a:xfrm>
            <a:custGeom>
              <a:avLst/>
              <a:gdLst/>
              <a:ahLst/>
              <a:cxnLst/>
              <a:rect l="l" t="t" r="r" b="b"/>
              <a:pathLst>
                <a:path h="332105">
                  <a:moveTo>
                    <a:pt x="0" y="0"/>
                  </a:moveTo>
                  <a:lnTo>
                    <a:pt x="0" y="332015"/>
                  </a:lnTo>
                </a:path>
              </a:pathLst>
            </a:custGeom>
            <a:ln w="328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10">
              <a:extLst>
                <a:ext uri="{FF2B5EF4-FFF2-40B4-BE49-F238E27FC236}">
                  <a16:creationId xmlns:a16="http://schemas.microsoft.com/office/drawing/2014/main" id="{59DC3345-E412-34FC-B3BF-E815C5AFFF5B}"/>
                </a:ext>
              </a:extLst>
            </p:cNvPr>
            <p:cNvSpPr/>
            <p:nvPr/>
          </p:nvSpPr>
          <p:spPr>
            <a:xfrm>
              <a:off x="805023" y="290481"/>
              <a:ext cx="654050" cy="1252220"/>
            </a:xfrm>
            <a:custGeom>
              <a:avLst/>
              <a:gdLst/>
              <a:ahLst/>
              <a:cxnLst/>
              <a:rect l="l" t="t" r="r" b="b"/>
              <a:pathLst>
                <a:path w="654050" h="1252220">
                  <a:moveTo>
                    <a:pt x="0" y="617129"/>
                  </a:moveTo>
                  <a:lnTo>
                    <a:pt x="0" y="1251838"/>
                  </a:lnTo>
                  <a:lnTo>
                    <a:pt x="653771" y="874834"/>
                  </a:lnTo>
                  <a:lnTo>
                    <a:pt x="653771" y="120806"/>
                  </a:lnTo>
                  <a:lnTo>
                    <a:pt x="444266" y="0"/>
                  </a:lnTo>
                  <a:lnTo>
                    <a:pt x="444266" y="171455"/>
                  </a:lnTo>
                </a:path>
              </a:pathLst>
            </a:custGeom>
            <a:ln w="328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11">
              <a:extLst>
                <a:ext uri="{FF2B5EF4-FFF2-40B4-BE49-F238E27FC236}">
                  <a16:creationId xmlns:a16="http://schemas.microsoft.com/office/drawing/2014/main" id="{978D4581-5A60-979E-418A-B79F91924067}"/>
                </a:ext>
              </a:extLst>
            </p:cNvPr>
            <p:cNvSpPr/>
            <p:nvPr/>
          </p:nvSpPr>
          <p:spPr>
            <a:xfrm>
              <a:off x="151244" y="34280"/>
              <a:ext cx="862330" cy="1292860"/>
            </a:xfrm>
            <a:custGeom>
              <a:avLst/>
              <a:gdLst/>
              <a:ahLst/>
              <a:cxnLst/>
              <a:rect l="l" t="t" r="r" b="b"/>
              <a:pathLst>
                <a:path w="862330" h="1292860">
                  <a:moveTo>
                    <a:pt x="195212" y="1292712"/>
                  </a:moveTo>
                  <a:lnTo>
                    <a:pt x="0" y="1131031"/>
                  </a:lnTo>
                  <a:lnTo>
                    <a:pt x="0" y="377004"/>
                  </a:lnTo>
                  <a:lnTo>
                    <a:pt x="653771" y="0"/>
                  </a:lnTo>
                  <a:lnTo>
                    <a:pt x="861826" y="119956"/>
                  </a:lnTo>
                </a:path>
              </a:pathLst>
            </a:custGeom>
            <a:ln w="328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12">
              <a:extLst>
                <a:ext uri="{FF2B5EF4-FFF2-40B4-BE49-F238E27FC236}">
                  <a16:creationId xmlns:a16="http://schemas.microsoft.com/office/drawing/2014/main" id="{6FE96325-0697-A83A-6725-F3D7479D3D3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8852" y="851502"/>
              <a:ext cx="112362" cy="112229"/>
            </a:xfrm>
            <a:prstGeom prst="rect">
              <a:avLst/>
            </a:prstGeom>
          </p:spPr>
        </p:pic>
        <p:pic>
          <p:nvPicPr>
            <p:cNvPr id="228" name="object 13">
              <a:extLst>
                <a:ext uri="{FF2B5EF4-FFF2-40B4-BE49-F238E27FC236}">
                  <a16:creationId xmlns:a16="http://schemas.microsoft.com/office/drawing/2014/main" id="{CE0F50E1-6EB8-4FE2-66D0-5508884F1CF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4881" y="535945"/>
              <a:ext cx="112381" cy="112229"/>
            </a:xfrm>
            <a:prstGeom prst="rect">
              <a:avLst/>
            </a:prstGeom>
          </p:spPr>
        </p:pic>
        <p:pic>
          <p:nvPicPr>
            <p:cNvPr id="229" name="object 14">
              <a:extLst>
                <a:ext uri="{FF2B5EF4-FFF2-40B4-BE49-F238E27FC236}">
                  <a16:creationId xmlns:a16="http://schemas.microsoft.com/office/drawing/2014/main" id="{BAF04AB0-403D-5F7E-2D92-B7A845AD278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8852" y="315116"/>
              <a:ext cx="112362" cy="112229"/>
            </a:xfrm>
            <a:prstGeom prst="rect">
              <a:avLst/>
            </a:prstGeom>
          </p:spPr>
        </p:pic>
        <p:pic>
          <p:nvPicPr>
            <p:cNvPr id="230" name="object 15">
              <a:extLst>
                <a:ext uri="{FF2B5EF4-FFF2-40B4-BE49-F238E27FC236}">
                  <a16:creationId xmlns:a16="http://schemas.microsoft.com/office/drawing/2014/main" id="{40DA0667-A0AF-9115-0607-31D0251C704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1176" y="545120"/>
              <a:ext cx="112381" cy="112229"/>
            </a:xfrm>
            <a:prstGeom prst="rect">
              <a:avLst/>
            </a:prstGeom>
          </p:spPr>
        </p:pic>
        <p:pic>
          <p:nvPicPr>
            <p:cNvPr id="231" name="object 16">
              <a:extLst>
                <a:ext uri="{FF2B5EF4-FFF2-40B4-BE49-F238E27FC236}">
                  <a16:creationId xmlns:a16="http://schemas.microsoft.com/office/drawing/2014/main" id="{5A17D1AD-19B1-1E78-F964-B9284A6D798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8852" y="624512"/>
              <a:ext cx="112362" cy="112230"/>
            </a:xfrm>
            <a:prstGeom prst="rect">
              <a:avLst/>
            </a:prstGeom>
          </p:spPr>
        </p:pic>
        <p:pic>
          <p:nvPicPr>
            <p:cNvPr id="232" name="object 17">
              <a:extLst>
                <a:ext uri="{FF2B5EF4-FFF2-40B4-BE49-F238E27FC236}">
                  <a16:creationId xmlns:a16="http://schemas.microsoft.com/office/drawing/2014/main" id="{9583BD7B-0C9D-2748-9C25-159B23E6A34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77754" y="114551"/>
              <a:ext cx="112381" cy="112229"/>
            </a:xfrm>
            <a:prstGeom prst="rect">
              <a:avLst/>
            </a:prstGeom>
          </p:spPr>
        </p:pic>
        <p:pic>
          <p:nvPicPr>
            <p:cNvPr id="233" name="object 18">
              <a:extLst>
                <a:ext uri="{FF2B5EF4-FFF2-40B4-BE49-F238E27FC236}">
                  <a16:creationId xmlns:a16="http://schemas.microsoft.com/office/drawing/2014/main" id="{7410A13A-1361-6E02-EFE1-ED58F66ADCD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0546" y="414385"/>
              <a:ext cx="112362" cy="112229"/>
            </a:xfrm>
            <a:prstGeom prst="rect">
              <a:avLst/>
            </a:prstGeom>
          </p:spPr>
        </p:pic>
        <p:pic>
          <p:nvPicPr>
            <p:cNvPr id="234" name="object 19">
              <a:extLst>
                <a:ext uri="{FF2B5EF4-FFF2-40B4-BE49-F238E27FC236}">
                  <a16:creationId xmlns:a16="http://schemas.microsoft.com/office/drawing/2014/main" id="{81989FE2-D750-C1BB-9757-83724EA015F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487" y="1286012"/>
              <a:ext cx="112362" cy="112230"/>
            </a:xfrm>
            <a:prstGeom prst="rect">
              <a:avLst/>
            </a:prstGeom>
          </p:spPr>
        </p:pic>
        <p:pic>
          <p:nvPicPr>
            <p:cNvPr id="235" name="object 20">
              <a:extLst>
                <a:ext uri="{FF2B5EF4-FFF2-40B4-BE49-F238E27FC236}">
                  <a16:creationId xmlns:a16="http://schemas.microsoft.com/office/drawing/2014/main" id="{DAEE249A-1250-F546-6816-C95342473C87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0132" y="1041212"/>
              <a:ext cx="112381" cy="112249"/>
            </a:xfrm>
            <a:prstGeom prst="rect">
              <a:avLst/>
            </a:prstGeom>
          </p:spPr>
        </p:pic>
        <p:pic>
          <p:nvPicPr>
            <p:cNvPr id="236" name="object 21">
              <a:extLst>
                <a:ext uri="{FF2B5EF4-FFF2-40B4-BE49-F238E27FC236}">
                  <a16:creationId xmlns:a16="http://schemas.microsoft.com/office/drawing/2014/main" id="{DCF6DD9B-7296-5C9A-6486-BFF86814BE87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2659" y="890039"/>
              <a:ext cx="112381" cy="112229"/>
            </a:xfrm>
            <a:prstGeom prst="rect">
              <a:avLst/>
            </a:prstGeom>
          </p:spPr>
        </p:pic>
      </p:grpSp>
      <p:sp>
        <p:nvSpPr>
          <p:cNvPr id="2" name="object 26">
            <a:extLst>
              <a:ext uri="{FF2B5EF4-FFF2-40B4-BE49-F238E27FC236}">
                <a16:creationId xmlns:a16="http://schemas.microsoft.com/office/drawing/2014/main" id="{E647DD09-D047-9106-FF67-27596034C655}"/>
              </a:ext>
            </a:extLst>
          </p:cNvPr>
          <p:cNvSpPr/>
          <p:nvPr userDrawn="1"/>
        </p:nvSpPr>
        <p:spPr>
          <a:xfrm>
            <a:off x="12065408" y="8616315"/>
            <a:ext cx="6223000" cy="1784985"/>
          </a:xfrm>
          <a:custGeom>
            <a:avLst/>
            <a:gdLst/>
            <a:ahLst/>
            <a:cxnLst/>
            <a:rect l="l" t="t" r="r" b="b"/>
            <a:pathLst>
              <a:path w="6223000" h="1784984">
                <a:moveTo>
                  <a:pt x="2949061" y="1784863"/>
                </a:moveTo>
                <a:lnTo>
                  <a:pt x="3002391" y="1784833"/>
                </a:lnTo>
                <a:lnTo>
                  <a:pt x="3055114" y="1784323"/>
                </a:lnTo>
                <a:lnTo>
                  <a:pt x="3107234" y="1783343"/>
                </a:lnTo>
                <a:lnTo>
                  <a:pt x="3158752" y="1781905"/>
                </a:lnTo>
                <a:lnTo>
                  <a:pt x="3209670" y="1780017"/>
                </a:lnTo>
                <a:lnTo>
                  <a:pt x="3259992" y="1777692"/>
                </a:lnTo>
                <a:lnTo>
                  <a:pt x="3309718" y="1774939"/>
                </a:lnTo>
                <a:lnTo>
                  <a:pt x="3358852" y="1771768"/>
                </a:lnTo>
                <a:lnTo>
                  <a:pt x="3407396" y="1768190"/>
                </a:lnTo>
                <a:lnTo>
                  <a:pt x="3455351" y="1764216"/>
                </a:lnTo>
                <a:lnTo>
                  <a:pt x="3502721" y="1759855"/>
                </a:lnTo>
                <a:lnTo>
                  <a:pt x="3549508" y="1755119"/>
                </a:lnTo>
                <a:lnTo>
                  <a:pt x="3595713" y="1750017"/>
                </a:lnTo>
                <a:lnTo>
                  <a:pt x="3641339" y="1744561"/>
                </a:lnTo>
                <a:lnTo>
                  <a:pt x="3686388" y="1738760"/>
                </a:lnTo>
                <a:lnTo>
                  <a:pt x="3730864" y="1732625"/>
                </a:lnTo>
                <a:lnTo>
                  <a:pt x="3774767" y="1726167"/>
                </a:lnTo>
                <a:lnTo>
                  <a:pt x="3818100" y="1719396"/>
                </a:lnTo>
                <a:lnTo>
                  <a:pt x="3860866" y="1712321"/>
                </a:lnTo>
                <a:lnTo>
                  <a:pt x="3903067" y="1704955"/>
                </a:lnTo>
                <a:lnTo>
                  <a:pt x="3944704" y="1697306"/>
                </a:lnTo>
                <a:lnTo>
                  <a:pt x="3985781" y="1689386"/>
                </a:lnTo>
                <a:lnTo>
                  <a:pt x="4026300" y="1681205"/>
                </a:lnTo>
                <a:lnTo>
                  <a:pt x="4066262" y="1672774"/>
                </a:lnTo>
                <a:lnTo>
                  <a:pt x="4105671" y="1664102"/>
                </a:lnTo>
                <a:lnTo>
                  <a:pt x="4144528" y="1655200"/>
                </a:lnTo>
                <a:lnTo>
                  <a:pt x="4182835" y="1646079"/>
                </a:lnTo>
                <a:lnTo>
                  <a:pt x="4220596" y="1636750"/>
                </a:lnTo>
                <a:lnTo>
                  <a:pt x="4257812" y="1627221"/>
                </a:lnTo>
                <a:lnTo>
                  <a:pt x="4330619" y="1607611"/>
                </a:lnTo>
                <a:lnTo>
                  <a:pt x="4401274" y="1587332"/>
                </a:lnTo>
                <a:lnTo>
                  <a:pt x="4469796" y="1566467"/>
                </a:lnTo>
                <a:lnTo>
                  <a:pt x="4536203" y="1545100"/>
                </a:lnTo>
                <a:lnTo>
                  <a:pt x="4600512" y="1523315"/>
                </a:lnTo>
                <a:lnTo>
                  <a:pt x="4662744" y="1501194"/>
                </a:lnTo>
                <a:lnTo>
                  <a:pt x="4722914" y="1478822"/>
                </a:lnTo>
                <a:lnTo>
                  <a:pt x="4781043" y="1456281"/>
                </a:lnTo>
                <a:lnTo>
                  <a:pt x="4837148" y="1433654"/>
                </a:lnTo>
                <a:lnTo>
                  <a:pt x="4891247" y="1411027"/>
                </a:lnTo>
                <a:lnTo>
                  <a:pt x="4943358" y="1388480"/>
                </a:lnTo>
                <a:lnTo>
                  <a:pt x="4993500" y="1366099"/>
                </a:lnTo>
                <a:lnTo>
                  <a:pt x="5041691" y="1343967"/>
                </a:lnTo>
                <a:lnTo>
                  <a:pt x="5087950" y="1322166"/>
                </a:lnTo>
                <a:lnTo>
                  <a:pt x="5132294" y="1300781"/>
                </a:lnTo>
                <a:lnTo>
                  <a:pt x="5174741" y="1279895"/>
                </a:lnTo>
                <a:lnTo>
                  <a:pt x="5215310" y="1259590"/>
                </a:lnTo>
                <a:lnTo>
                  <a:pt x="5254020" y="1239951"/>
                </a:lnTo>
                <a:lnTo>
                  <a:pt x="5308637" y="1211923"/>
                </a:lnTo>
                <a:lnTo>
                  <a:pt x="5353177" y="1188033"/>
                </a:lnTo>
                <a:lnTo>
                  <a:pt x="5396868" y="1162714"/>
                </a:lnTo>
                <a:lnTo>
                  <a:pt x="5439677" y="1135992"/>
                </a:lnTo>
                <a:lnTo>
                  <a:pt x="5481571" y="1107890"/>
                </a:lnTo>
                <a:lnTo>
                  <a:pt x="5522515" y="1078433"/>
                </a:lnTo>
                <a:lnTo>
                  <a:pt x="5562477" y="1047643"/>
                </a:lnTo>
                <a:lnTo>
                  <a:pt x="5601422" y="1015546"/>
                </a:lnTo>
                <a:lnTo>
                  <a:pt x="5639317" y="982165"/>
                </a:lnTo>
                <a:lnTo>
                  <a:pt x="5676129" y="947524"/>
                </a:lnTo>
                <a:lnTo>
                  <a:pt x="5709875" y="914266"/>
                </a:lnTo>
                <a:lnTo>
                  <a:pt x="5743233" y="880498"/>
                </a:lnTo>
                <a:lnTo>
                  <a:pt x="5776198" y="846219"/>
                </a:lnTo>
                <a:lnTo>
                  <a:pt x="5808767" y="811425"/>
                </a:lnTo>
                <a:lnTo>
                  <a:pt x="5840933" y="776115"/>
                </a:lnTo>
                <a:lnTo>
                  <a:pt x="5872693" y="740285"/>
                </a:lnTo>
                <a:lnTo>
                  <a:pt x="5904041" y="703933"/>
                </a:lnTo>
                <a:lnTo>
                  <a:pt x="5934973" y="667056"/>
                </a:lnTo>
                <a:lnTo>
                  <a:pt x="5965483" y="629652"/>
                </a:lnTo>
                <a:lnTo>
                  <a:pt x="5995567" y="591718"/>
                </a:lnTo>
                <a:lnTo>
                  <a:pt x="6025220" y="553253"/>
                </a:lnTo>
                <a:lnTo>
                  <a:pt x="6054438" y="514252"/>
                </a:lnTo>
                <a:lnTo>
                  <a:pt x="6083215" y="474714"/>
                </a:lnTo>
                <a:lnTo>
                  <a:pt x="6111546" y="434637"/>
                </a:lnTo>
                <a:lnTo>
                  <a:pt x="6139427" y="394017"/>
                </a:lnTo>
                <a:lnTo>
                  <a:pt x="6166853" y="352852"/>
                </a:lnTo>
                <a:lnTo>
                  <a:pt x="6193820" y="311139"/>
                </a:lnTo>
                <a:lnTo>
                  <a:pt x="6220321" y="268877"/>
                </a:lnTo>
                <a:lnTo>
                  <a:pt x="6222592" y="265143"/>
                </a:lnTo>
                <a:lnTo>
                  <a:pt x="6222592" y="0"/>
                </a:lnTo>
                <a:lnTo>
                  <a:pt x="6217341" y="6539"/>
                </a:lnTo>
                <a:lnTo>
                  <a:pt x="6186864" y="43410"/>
                </a:lnTo>
                <a:lnTo>
                  <a:pt x="6155870" y="79840"/>
                </a:lnTo>
                <a:lnTo>
                  <a:pt x="6124367" y="115830"/>
                </a:lnTo>
                <a:lnTo>
                  <a:pt x="6092359" y="151378"/>
                </a:lnTo>
                <a:lnTo>
                  <a:pt x="6059856" y="186481"/>
                </a:lnTo>
                <a:lnTo>
                  <a:pt x="6026862" y="221140"/>
                </a:lnTo>
                <a:lnTo>
                  <a:pt x="5993386" y="255352"/>
                </a:lnTo>
                <a:lnTo>
                  <a:pt x="5959433" y="289115"/>
                </a:lnTo>
                <a:lnTo>
                  <a:pt x="5925011" y="322430"/>
                </a:lnTo>
                <a:lnTo>
                  <a:pt x="5890127" y="355293"/>
                </a:lnTo>
                <a:lnTo>
                  <a:pt x="5854787" y="387704"/>
                </a:lnTo>
                <a:lnTo>
                  <a:pt x="5818998" y="419661"/>
                </a:lnTo>
                <a:lnTo>
                  <a:pt x="5782766" y="451163"/>
                </a:lnTo>
                <a:lnTo>
                  <a:pt x="5746099" y="482209"/>
                </a:lnTo>
                <a:lnTo>
                  <a:pt x="5709004" y="512796"/>
                </a:lnTo>
                <a:lnTo>
                  <a:pt x="5671486" y="542924"/>
                </a:lnTo>
                <a:lnTo>
                  <a:pt x="5633554" y="572592"/>
                </a:lnTo>
                <a:lnTo>
                  <a:pt x="5595213" y="601797"/>
                </a:lnTo>
                <a:lnTo>
                  <a:pt x="5556471" y="630538"/>
                </a:lnTo>
                <a:lnTo>
                  <a:pt x="5517334" y="658814"/>
                </a:lnTo>
                <a:lnTo>
                  <a:pt x="5477809" y="686623"/>
                </a:lnTo>
                <a:lnTo>
                  <a:pt x="5437903" y="713965"/>
                </a:lnTo>
                <a:lnTo>
                  <a:pt x="5397623" y="740837"/>
                </a:lnTo>
                <a:lnTo>
                  <a:pt x="5356975" y="767239"/>
                </a:lnTo>
                <a:lnTo>
                  <a:pt x="5315966" y="793168"/>
                </a:lnTo>
                <a:lnTo>
                  <a:pt x="5274604" y="818623"/>
                </a:lnTo>
                <a:lnTo>
                  <a:pt x="5232894" y="843604"/>
                </a:lnTo>
                <a:lnTo>
                  <a:pt x="5190844" y="868108"/>
                </a:lnTo>
                <a:lnTo>
                  <a:pt x="5148460" y="892134"/>
                </a:lnTo>
                <a:lnTo>
                  <a:pt x="5105749" y="915681"/>
                </a:lnTo>
                <a:lnTo>
                  <a:pt x="5062718" y="938747"/>
                </a:lnTo>
                <a:lnTo>
                  <a:pt x="5019374" y="961330"/>
                </a:lnTo>
                <a:lnTo>
                  <a:pt x="4975724" y="983430"/>
                </a:lnTo>
                <a:lnTo>
                  <a:pt x="4931774" y="1005046"/>
                </a:lnTo>
                <a:lnTo>
                  <a:pt x="4887531" y="1026174"/>
                </a:lnTo>
                <a:lnTo>
                  <a:pt x="4843002" y="1046815"/>
                </a:lnTo>
                <a:lnTo>
                  <a:pt x="4798193" y="1066967"/>
                </a:lnTo>
                <a:lnTo>
                  <a:pt x="4753112" y="1086628"/>
                </a:lnTo>
                <a:lnTo>
                  <a:pt x="4707765" y="1105796"/>
                </a:lnTo>
                <a:lnTo>
                  <a:pt x="4662160" y="1124472"/>
                </a:lnTo>
                <a:lnTo>
                  <a:pt x="4616302" y="1142652"/>
                </a:lnTo>
                <a:lnTo>
                  <a:pt x="4570199" y="1160336"/>
                </a:lnTo>
                <a:lnTo>
                  <a:pt x="4523857" y="1177522"/>
                </a:lnTo>
                <a:lnTo>
                  <a:pt x="4477283" y="1194209"/>
                </a:lnTo>
                <a:lnTo>
                  <a:pt x="4430484" y="1210395"/>
                </a:lnTo>
                <a:lnTo>
                  <a:pt x="4383467" y="1226079"/>
                </a:lnTo>
                <a:lnTo>
                  <a:pt x="4336239" y="1241259"/>
                </a:lnTo>
                <a:lnTo>
                  <a:pt x="4288806" y="1255935"/>
                </a:lnTo>
                <a:lnTo>
                  <a:pt x="4241175" y="1270104"/>
                </a:lnTo>
                <a:lnTo>
                  <a:pt x="4193353" y="1283766"/>
                </a:lnTo>
                <a:lnTo>
                  <a:pt x="4145347" y="1296918"/>
                </a:lnTo>
                <a:lnTo>
                  <a:pt x="4097163" y="1309560"/>
                </a:lnTo>
                <a:lnTo>
                  <a:pt x="4048808" y="1321690"/>
                </a:lnTo>
                <a:lnTo>
                  <a:pt x="4000290" y="1333306"/>
                </a:lnTo>
                <a:lnTo>
                  <a:pt x="3951614" y="1344407"/>
                </a:lnTo>
                <a:lnTo>
                  <a:pt x="3902788" y="1354992"/>
                </a:lnTo>
                <a:lnTo>
                  <a:pt x="3853819" y="1365060"/>
                </a:lnTo>
                <a:lnTo>
                  <a:pt x="3804712" y="1374608"/>
                </a:lnTo>
                <a:lnTo>
                  <a:pt x="3755476" y="1383636"/>
                </a:lnTo>
                <a:lnTo>
                  <a:pt x="3706116" y="1392142"/>
                </a:lnTo>
                <a:lnTo>
                  <a:pt x="3656640" y="1400124"/>
                </a:lnTo>
                <a:lnTo>
                  <a:pt x="3607054" y="1407582"/>
                </a:lnTo>
                <a:lnTo>
                  <a:pt x="2306694" y="1476714"/>
                </a:lnTo>
                <a:lnTo>
                  <a:pt x="1148631" y="1382026"/>
                </a:lnTo>
                <a:lnTo>
                  <a:pt x="318016" y="1239882"/>
                </a:lnTo>
                <a:lnTo>
                  <a:pt x="0" y="1166642"/>
                </a:lnTo>
                <a:lnTo>
                  <a:pt x="3132" y="1175312"/>
                </a:lnTo>
                <a:lnTo>
                  <a:pt x="54879" y="1191075"/>
                </a:lnTo>
                <a:lnTo>
                  <a:pt x="107009" y="1207815"/>
                </a:lnTo>
                <a:lnTo>
                  <a:pt x="159520" y="1225526"/>
                </a:lnTo>
                <a:lnTo>
                  <a:pt x="212415" y="1244199"/>
                </a:lnTo>
                <a:lnTo>
                  <a:pt x="292564" y="1272823"/>
                </a:lnTo>
                <a:lnTo>
                  <a:pt x="372013" y="1300539"/>
                </a:lnTo>
                <a:lnTo>
                  <a:pt x="450765" y="1327359"/>
                </a:lnTo>
                <a:lnTo>
                  <a:pt x="528822" y="1353292"/>
                </a:lnTo>
                <a:lnTo>
                  <a:pt x="606185" y="1378349"/>
                </a:lnTo>
                <a:lnTo>
                  <a:pt x="682859" y="1402540"/>
                </a:lnTo>
                <a:lnTo>
                  <a:pt x="758844" y="1425876"/>
                </a:lnTo>
                <a:lnTo>
                  <a:pt x="834143" y="1448368"/>
                </a:lnTo>
                <a:lnTo>
                  <a:pt x="908758" y="1470024"/>
                </a:lnTo>
                <a:lnTo>
                  <a:pt x="982692" y="1490857"/>
                </a:lnTo>
                <a:lnTo>
                  <a:pt x="1055946" y="1510877"/>
                </a:lnTo>
                <a:lnTo>
                  <a:pt x="1128524" y="1530093"/>
                </a:lnTo>
                <a:lnTo>
                  <a:pt x="1200427" y="1548516"/>
                </a:lnTo>
                <a:lnTo>
                  <a:pt x="1271657" y="1566158"/>
                </a:lnTo>
                <a:lnTo>
                  <a:pt x="1342218" y="1583027"/>
                </a:lnTo>
                <a:lnTo>
                  <a:pt x="1412111" y="1599135"/>
                </a:lnTo>
                <a:lnTo>
                  <a:pt x="1481338" y="1614492"/>
                </a:lnTo>
                <a:lnTo>
                  <a:pt x="1549902" y="1629108"/>
                </a:lnTo>
                <a:lnTo>
                  <a:pt x="1617805" y="1642994"/>
                </a:lnTo>
                <a:lnTo>
                  <a:pt x="1685049" y="1656161"/>
                </a:lnTo>
                <a:lnTo>
                  <a:pt x="1751637" y="1668618"/>
                </a:lnTo>
                <a:lnTo>
                  <a:pt x="1817571" y="1680376"/>
                </a:lnTo>
                <a:lnTo>
                  <a:pt x="1882853" y="1691446"/>
                </a:lnTo>
                <a:lnTo>
                  <a:pt x="1947485" y="1701838"/>
                </a:lnTo>
                <a:lnTo>
                  <a:pt x="2011470" y="1711562"/>
                </a:lnTo>
                <a:lnTo>
                  <a:pt x="2074810" y="1720629"/>
                </a:lnTo>
                <a:lnTo>
                  <a:pt x="2137508" y="1729050"/>
                </a:lnTo>
                <a:lnTo>
                  <a:pt x="2199565" y="1736834"/>
                </a:lnTo>
                <a:lnTo>
                  <a:pt x="2260984" y="1743992"/>
                </a:lnTo>
                <a:lnTo>
                  <a:pt x="2321766" y="1750534"/>
                </a:lnTo>
                <a:lnTo>
                  <a:pt x="2381916" y="1756472"/>
                </a:lnTo>
                <a:lnTo>
                  <a:pt x="2441434" y="1761815"/>
                </a:lnTo>
                <a:lnTo>
                  <a:pt x="2500322" y="1766574"/>
                </a:lnTo>
                <a:lnTo>
                  <a:pt x="2558584" y="1770759"/>
                </a:lnTo>
                <a:lnTo>
                  <a:pt x="2616222" y="1774380"/>
                </a:lnTo>
                <a:lnTo>
                  <a:pt x="2673237" y="1777449"/>
                </a:lnTo>
                <a:lnTo>
                  <a:pt x="2729633" y="1779975"/>
                </a:lnTo>
                <a:lnTo>
                  <a:pt x="2785411" y="1781969"/>
                </a:lnTo>
                <a:lnTo>
                  <a:pt x="2840573" y="1783441"/>
                </a:lnTo>
                <a:lnTo>
                  <a:pt x="2895122" y="1784403"/>
                </a:lnTo>
                <a:lnTo>
                  <a:pt x="2949061" y="1784863"/>
                </a:lnTo>
                <a:close/>
              </a:path>
            </a:pathLst>
          </a:custGeom>
          <a:solidFill>
            <a:srgbClr val="A00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7">
            <a:extLst>
              <a:ext uri="{FF2B5EF4-FFF2-40B4-BE49-F238E27FC236}">
                <a16:creationId xmlns:a16="http://schemas.microsoft.com/office/drawing/2014/main" id="{91DDA269-9292-2451-DBD7-5284624A0D54}"/>
              </a:ext>
            </a:extLst>
          </p:cNvPr>
          <p:cNvSpPr/>
          <p:nvPr userDrawn="1"/>
        </p:nvSpPr>
        <p:spPr>
          <a:xfrm>
            <a:off x="9241177" y="9639300"/>
            <a:ext cx="8364220" cy="890269"/>
          </a:xfrm>
          <a:custGeom>
            <a:avLst/>
            <a:gdLst/>
            <a:ahLst/>
            <a:cxnLst/>
            <a:rect l="l" t="t" r="r" b="b"/>
            <a:pathLst>
              <a:path w="8364219" h="890270">
                <a:moveTo>
                  <a:pt x="1854740" y="742949"/>
                </a:moveTo>
                <a:lnTo>
                  <a:pt x="5815304" y="742949"/>
                </a:lnTo>
                <a:lnTo>
                  <a:pt x="5643037" y="739139"/>
                </a:lnTo>
                <a:lnTo>
                  <a:pt x="5464636" y="731519"/>
                </a:lnTo>
                <a:lnTo>
                  <a:pt x="5403794" y="726439"/>
                </a:lnTo>
                <a:lnTo>
                  <a:pt x="5342260" y="722629"/>
                </a:lnTo>
                <a:lnTo>
                  <a:pt x="5280031" y="717549"/>
                </a:lnTo>
                <a:lnTo>
                  <a:pt x="5153478" y="704849"/>
                </a:lnTo>
                <a:lnTo>
                  <a:pt x="5024114" y="689609"/>
                </a:lnTo>
                <a:lnTo>
                  <a:pt x="4891918" y="671829"/>
                </a:lnTo>
                <a:lnTo>
                  <a:pt x="4824752" y="661669"/>
                </a:lnTo>
                <a:lnTo>
                  <a:pt x="4688268" y="638809"/>
                </a:lnTo>
                <a:lnTo>
                  <a:pt x="4548899" y="613409"/>
                </a:lnTo>
                <a:lnTo>
                  <a:pt x="4406623" y="585469"/>
                </a:lnTo>
                <a:lnTo>
                  <a:pt x="4334389" y="568959"/>
                </a:lnTo>
                <a:lnTo>
                  <a:pt x="4261420" y="553719"/>
                </a:lnTo>
                <a:lnTo>
                  <a:pt x="4113268" y="518159"/>
                </a:lnTo>
                <a:lnTo>
                  <a:pt x="3962146" y="480059"/>
                </a:lnTo>
                <a:lnTo>
                  <a:pt x="3729848" y="415289"/>
                </a:lnTo>
                <a:lnTo>
                  <a:pt x="3490747" y="342899"/>
                </a:lnTo>
                <a:lnTo>
                  <a:pt x="3327532" y="289559"/>
                </a:lnTo>
                <a:lnTo>
                  <a:pt x="3244773" y="260349"/>
                </a:lnTo>
                <a:lnTo>
                  <a:pt x="3161241" y="232409"/>
                </a:lnTo>
                <a:lnTo>
                  <a:pt x="3016326" y="180339"/>
                </a:lnTo>
                <a:lnTo>
                  <a:pt x="2956217" y="160019"/>
                </a:lnTo>
                <a:lnTo>
                  <a:pt x="2896607" y="140969"/>
                </a:lnTo>
                <a:lnTo>
                  <a:pt x="2778880" y="107949"/>
                </a:lnTo>
                <a:lnTo>
                  <a:pt x="2720762" y="92709"/>
                </a:lnTo>
                <a:lnTo>
                  <a:pt x="2663139" y="78739"/>
                </a:lnTo>
                <a:lnTo>
                  <a:pt x="2606011" y="66039"/>
                </a:lnTo>
                <a:lnTo>
                  <a:pt x="2549377" y="54609"/>
                </a:lnTo>
                <a:lnTo>
                  <a:pt x="2437587" y="34289"/>
                </a:lnTo>
                <a:lnTo>
                  <a:pt x="2327762" y="19049"/>
                </a:lnTo>
                <a:lnTo>
                  <a:pt x="2219894" y="8889"/>
                </a:lnTo>
                <a:lnTo>
                  <a:pt x="2166692" y="5079"/>
                </a:lnTo>
                <a:lnTo>
                  <a:pt x="2061747" y="0"/>
                </a:lnTo>
                <a:lnTo>
                  <a:pt x="1958742" y="0"/>
                </a:lnTo>
                <a:lnTo>
                  <a:pt x="1857670" y="2539"/>
                </a:lnTo>
                <a:lnTo>
                  <a:pt x="1709671" y="13969"/>
                </a:lnTo>
                <a:lnTo>
                  <a:pt x="1613400" y="26669"/>
                </a:lnTo>
                <a:lnTo>
                  <a:pt x="1565981" y="34289"/>
                </a:lnTo>
                <a:lnTo>
                  <a:pt x="1472569" y="52069"/>
                </a:lnTo>
                <a:lnTo>
                  <a:pt x="1381055" y="72389"/>
                </a:lnTo>
                <a:lnTo>
                  <a:pt x="1336008" y="83819"/>
                </a:lnTo>
                <a:lnTo>
                  <a:pt x="1247326" y="109219"/>
                </a:lnTo>
                <a:lnTo>
                  <a:pt x="1160525" y="137159"/>
                </a:lnTo>
                <a:lnTo>
                  <a:pt x="1075596" y="167639"/>
                </a:lnTo>
                <a:lnTo>
                  <a:pt x="992533" y="200659"/>
                </a:lnTo>
                <a:lnTo>
                  <a:pt x="951699" y="218439"/>
                </a:lnTo>
                <a:lnTo>
                  <a:pt x="911328" y="237489"/>
                </a:lnTo>
                <a:lnTo>
                  <a:pt x="871421" y="255269"/>
                </a:lnTo>
                <a:lnTo>
                  <a:pt x="831975" y="275589"/>
                </a:lnTo>
                <a:lnTo>
                  <a:pt x="792991" y="294639"/>
                </a:lnTo>
                <a:lnTo>
                  <a:pt x="754466" y="316229"/>
                </a:lnTo>
                <a:lnTo>
                  <a:pt x="716401" y="336549"/>
                </a:lnTo>
                <a:lnTo>
                  <a:pt x="641645" y="379729"/>
                </a:lnTo>
                <a:lnTo>
                  <a:pt x="568716" y="425449"/>
                </a:lnTo>
                <a:lnTo>
                  <a:pt x="532935" y="448309"/>
                </a:lnTo>
                <a:lnTo>
                  <a:pt x="462732" y="496569"/>
                </a:lnTo>
                <a:lnTo>
                  <a:pt x="428310" y="520699"/>
                </a:lnTo>
                <a:lnTo>
                  <a:pt x="394339" y="546099"/>
                </a:lnTo>
                <a:lnTo>
                  <a:pt x="360818" y="571499"/>
                </a:lnTo>
                <a:lnTo>
                  <a:pt x="327747" y="596899"/>
                </a:lnTo>
                <a:lnTo>
                  <a:pt x="295125" y="623569"/>
                </a:lnTo>
                <a:lnTo>
                  <a:pt x="262950" y="648969"/>
                </a:lnTo>
                <a:lnTo>
                  <a:pt x="231223" y="675639"/>
                </a:lnTo>
                <a:lnTo>
                  <a:pt x="199941" y="702309"/>
                </a:lnTo>
                <a:lnTo>
                  <a:pt x="198540" y="703579"/>
                </a:lnTo>
                <a:lnTo>
                  <a:pt x="1391143" y="703579"/>
                </a:lnTo>
                <a:lnTo>
                  <a:pt x="1449822" y="704849"/>
                </a:lnTo>
                <a:lnTo>
                  <a:pt x="1509450" y="707389"/>
                </a:lnTo>
                <a:lnTo>
                  <a:pt x="1570033" y="711199"/>
                </a:lnTo>
                <a:lnTo>
                  <a:pt x="1631576" y="716279"/>
                </a:lnTo>
                <a:lnTo>
                  <a:pt x="1757564" y="728979"/>
                </a:lnTo>
                <a:lnTo>
                  <a:pt x="1822020" y="737869"/>
                </a:lnTo>
                <a:lnTo>
                  <a:pt x="1854740" y="742949"/>
                </a:lnTo>
                <a:close/>
              </a:path>
              <a:path w="8364219" h="890270">
                <a:moveTo>
                  <a:pt x="2516123" y="890269"/>
                </a:moveTo>
                <a:lnTo>
                  <a:pt x="6843054" y="890269"/>
                </a:lnTo>
                <a:lnTo>
                  <a:pt x="6931121" y="861059"/>
                </a:lnTo>
                <a:lnTo>
                  <a:pt x="7114683" y="795019"/>
                </a:lnTo>
                <a:lnTo>
                  <a:pt x="7205233" y="759459"/>
                </a:lnTo>
                <a:lnTo>
                  <a:pt x="7339409" y="702309"/>
                </a:lnTo>
                <a:lnTo>
                  <a:pt x="7515035" y="621029"/>
                </a:lnTo>
                <a:lnTo>
                  <a:pt x="7601359" y="577849"/>
                </a:lnTo>
                <a:lnTo>
                  <a:pt x="7728875" y="509269"/>
                </a:lnTo>
                <a:lnTo>
                  <a:pt x="7853913" y="436879"/>
                </a:lnTo>
                <a:lnTo>
                  <a:pt x="7935831" y="386079"/>
                </a:lnTo>
                <a:lnTo>
                  <a:pt x="7976344" y="359409"/>
                </a:lnTo>
                <a:lnTo>
                  <a:pt x="8096041" y="279399"/>
                </a:lnTo>
                <a:lnTo>
                  <a:pt x="8135309" y="251459"/>
                </a:lnTo>
                <a:lnTo>
                  <a:pt x="8174255" y="222249"/>
                </a:lnTo>
                <a:lnTo>
                  <a:pt x="8212873" y="194309"/>
                </a:lnTo>
                <a:lnTo>
                  <a:pt x="8251158" y="165099"/>
                </a:lnTo>
                <a:lnTo>
                  <a:pt x="8289106" y="134619"/>
                </a:lnTo>
                <a:lnTo>
                  <a:pt x="8326712" y="105409"/>
                </a:lnTo>
                <a:lnTo>
                  <a:pt x="8363971" y="73659"/>
                </a:lnTo>
                <a:lnTo>
                  <a:pt x="8351323" y="80009"/>
                </a:lnTo>
                <a:lnTo>
                  <a:pt x="8338202" y="86359"/>
                </a:lnTo>
                <a:lnTo>
                  <a:pt x="8324608" y="92709"/>
                </a:lnTo>
                <a:lnTo>
                  <a:pt x="8310536" y="99059"/>
                </a:lnTo>
                <a:lnTo>
                  <a:pt x="8295984" y="106679"/>
                </a:lnTo>
                <a:lnTo>
                  <a:pt x="8280950" y="114299"/>
                </a:lnTo>
                <a:lnTo>
                  <a:pt x="8265431" y="121919"/>
                </a:lnTo>
                <a:lnTo>
                  <a:pt x="8249423" y="130809"/>
                </a:lnTo>
                <a:lnTo>
                  <a:pt x="8232926" y="138429"/>
                </a:lnTo>
                <a:lnTo>
                  <a:pt x="8161979" y="175259"/>
                </a:lnTo>
                <a:lnTo>
                  <a:pt x="8142989" y="185419"/>
                </a:lnTo>
                <a:lnTo>
                  <a:pt x="8123494" y="195579"/>
                </a:lnTo>
                <a:lnTo>
                  <a:pt x="8103489" y="205739"/>
                </a:lnTo>
                <a:lnTo>
                  <a:pt x="8082973" y="215899"/>
                </a:lnTo>
                <a:lnTo>
                  <a:pt x="8061942" y="226059"/>
                </a:lnTo>
                <a:lnTo>
                  <a:pt x="8040394" y="237489"/>
                </a:lnTo>
                <a:lnTo>
                  <a:pt x="8018327" y="247649"/>
                </a:lnTo>
                <a:lnTo>
                  <a:pt x="7995737" y="259079"/>
                </a:lnTo>
                <a:lnTo>
                  <a:pt x="7972623" y="270509"/>
                </a:lnTo>
                <a:lnTo>
                  <a:pt x="7948981" y="281939"/>
                </a:lnTo>
                <a:lnTo>
                  <a:pt x="7924809" y="293369"/>
                </a:lnTo>
                <a:lnTo>
                  <a:pt x="7874863" y="316229"/>
                </a:lnTo>
                <a:lnTo>
                  <a:pt x="7822764" y="339089"/>
                </a:lnTo>
                <a:lnTo>
                  <a:pt x="7795901" y="351789"/>
                </a:lnTo>
                <a:lnTo>
                  <a:pt x="7740534" y="374649"/>
                </a:lnTo>
                <a:lnTo>
                  <a:pt x="7712024" y="387349"/>
                </a:lnTo>
                <a:lnTo>
                  <a:pt x="7653340" y="410209"/>
                </a:lnTo>
                <a:lnTo>
                  <a:pt x="7623160" y="422909"/>
                </a:lnTo>
                <a:lnTo>
                  <a:pt x="7561111" y="445769"/>
                </a:lnTo>
                <a:lnTo>
                  <a:pt x="7529237" y="458469"/>
                </a:lnTo>
                <a:lnTo>
                  <a:pt x="7430184" y="492759"/>
                </a:lnTo>
                <a:lnTo>
                  <a:pt x="7325929" y="527049"/>
                </a:lnTo>
                <a:lnTo>
                  <a:pt x="7290009" y="537209"/>
                </a:lnTo>
                <a:lnTo>
                  <a:pt x="7253500" y="548639"/>
                </a:lnTo>
                <a:lnTo>
                  <a:pt x="7216400" y="558799"/>
                </a:lnTo>
                <a:lnTo>
                  <a:pt x="7178707" y="570229"/>
                </a:lnTo>
                <a:lnTo>
                  <a:pt x="7101527" y="590549"/>
                </a:lnTo>
                <a:lnTo>
                  <a:pt x="7062035" y="599439"/>
                </a:lnTo>
                <a:lnTo>
                  <a:pt x="6981236" y="619759"/>
                </a:lnTo>
                <a:lnTo>
                  <a:pt x="6855457" y="646429"/>
                </a:lnTo>
                <a:lnTo>
                  <a:pt x="6812298" y="654049"/>
                </a:lnTo>
                <a:lnTo>
                  <a:pt x="6768519" y="662939"/>
                </a:lnTo>
                <a:lnTo>
                  <a:pt x="6724117" y="670559"/>
                </a:lnTo>
                <a:lnTo>
                  <a:pt x="6679089" y="676909"/>
                </a:lnTo>
                <a:lnTo>
                  <a:pt x="6633433" y="684529"/>
                </a:lnTo>
                <a:lnTo>
                  <a:pt x="6444471" y="709929"/>
                </a:lnTo>
                <a:lnTo>
                  <a:pt x="6395633" y="715009"/>
                </a:lnTo>
                <a:lnTo>
                  <a:pt x="6346151" y="718819"/>
                </a:lnTo>
                <a:lnTo>
                  <a:pt x="6296021" y="723899"/>
                </a:lnTo>
                <a:lnTo>
                  <a:pt x="6193811" y="731519"/>
                </a:lnTo>
                <a:lnTo>
                  <a:pt x="6035576" y="739139"/>
                </a:lnTo>
                <a:lnTo>
                  <a:pt x="5871376" y="742949"/>
                </a:lnTo>
                <a:lnTo>
                  <a:pt x="1854740" y="742949"/>
                </a:lnTo>
                <a:lnTo>
                  <a:pt x="1953887" y="758189"/>
                </a:lnTo>
                <a:lnTo>
                  <a:pt x="2089727" y="783589"/>
                </a:lnTo>
                <a:lnTo>
                  <a:pt x="2229587" y="814069"/>
                </a:lnTo>
                <a:lnTo>
                  <a:pt x="2301039" y="831849"/>
                </a:lnTo>
                <a:lnTo>
                  <a:pt x="2373511" y="850899"/>
                </a:lnTo>
                <a:lnTo>
                  <a:pt x="2447012" y="871219"/>
                </a:lnTo>
                <a:lnTo>
                  <a:pt x="2490413" y="882649"/>
                </a:lnTo>
                <a:lnTo>
                  <a:pt x="2516123" y="890269"/>
                </a:lnTo>
                <a:close/>
              </a:path>
              <a:path w="8364219" h="890270">
                <a:moveTo>
                  <a:pt x="0" y="890269"/>
                </a:moveTo>
                <a:lnTo>
                  <a:pt x="321404" y="890269"/>
                </a:lnTo>
                <a:lnTo>
                  <a:pt x="328931" y="886459"/>
                </a:lnTo>
                <a:lnTo>
                  <a:pt x="408197" y="855979"/>
                </a:lnTo>
                <a:lnTo>
                  <a:pt x="490789" y="828039"/>
                </a:lnTo>
                <a:lnTo>
                  <a:pt x="621010" y="789939"/>
                </a:lnTo>
                <a:lnTo>
                  <a:pt x="666128" y="778509"/>
                </a:lnTo>
                <a:lnTo>
                  <a:pt x="758964" y="758189"/>
                </a:lnTo>
                <a:lnTo>
                  <a:pt x="855305" y="740409"/>
                </a:lnTo>
                <a:lnTo>
                  <a:pt x="904803" y="732789"/>
                </a:lnTo>
                <a:lnTo>
                  <a:pt x="1006485" y="720089"/>
                </a:lnTo>
                <a:lnTo>
                  <a:pt x="1058679" y="715009"/>
                </a:lnTo>
                <a:lnTo>
                  <a:pt x="1165802" y="707389"/>
                </a:lnTo>
                <a:lnTo>
                  <a:pt x="1220742" y="704849"/>
                </a:lnTo>
                <a:lnTo>
                  <a:pt x="1276608" y="703579"/>
                </a:lnTo>
                <a:lnTo>
                  <a:pt x="198540" y="703579"/>
                </a:lnTo>
                <a:lnTo>
                  <a:pt x="169105" y="730249"/>
                </a:lnTo>
                <a:lnTo>
                  <a:pt x="138713" y="756919"/>
                </a:lnTo>
                <a:lnTo>
                  <a:pt x="108764" y="784859"/>
                </a:lnTo>
                <a:lnTo>
                  <a:pt x="79258" y="812799"/>
                </a:lnTo>
                <a:lnTo>
                  <a:pt x="50193" y="840739"/>
                </a:lnTo>
                <a:lnTo>
                  <a:pt x="21569" y="868679"/>
                </a:lnTo>
                <a:lnTo>
                  <a:pt x="0" y="890269"/>
                </a:lnTo>
                <a:close/>
              </a:path>
            </a:pathLst>
          </a:custGeom>
          <a:solidFill>
            <a:srgbClr val="D5DAE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796636" y="0"/>
            <a:ext cx="3086100" cy="10287000"/>
          </a:xfrm>
          <a:custGeom>
            <a:avLst/>
            <a:gdLst/>
            <a:ahLst/>
            <a:cxnLst/>
            <a:rect l="l" t="t" r="r" b="b"/>
            <a:pathLst>
              <a:path w="3086100" h="10287000">
                <a:moveTo>
                  <a:pt x="30860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86999"/>
                </a:lnTo>
                <a:close/>
              </a:path>
            </a:pathLst>
          </a:custGeom>
          <a:solidFill>
            <a:srgbClr val="001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48784" y="2037269"/>
            <a:ext cx="9082405" cy="4000500"/>
          </a:xfrm>
          <a:custGeom>
            <a:avLst/>
            <a:gdLst/>
            <a:ahLst/>
            <a:cxnLst/>
            <a:rect l="l" t="t" r="r" b="b"/>
            <a:pathLst>
              <a:path w="9082405" h="4000500">
                <a:moveTo>
                  <a:pt x="9081783" y="957999"/>
                </a:moveTo>
                <a:lnTo>
                  <a:pt x="9078366" y="906221"/>
                </a:lnTo>
                <a:lnTo>
                  <a:pt x="9068283" y="855751"/>
                </a:lnTo>
                <a:lnTo>
                  <a:pt x="9051785" y="807237"/>
                </a:lnTo>
                <a:lnTo>
                  <a:pt x="9029141" y="761263"/>
                </a:lnTo>
                <a:lnTo>
                  <a:pt x="9000592" y="718451"/>
                </a:lnTo>
                <a:lnTo>
                  <a:pt x="8966378" y="679411"/>
                </a:lnTo>
                <a:lnTo>
                  <a:pt x="8927351" y="645210"/>
                </a:lnTo>
                <a:lnTo>
                  <a:pt x="8884539" y="616661"/>
                </a:lnTo>
                <a:lnTo>
                  <a:pt x="8838565" y="594004"/>
                </a:lnTo>
                <a:lnTo>
                  <a:pt x="8790038" y="577519"/>
                </a:lnTo>
                <a:lnTo>
                  <a:pt x="8739581" y="567436"/>
                </a:lnTo>
                <a:lnTo>
                  <a:pt x="8687791" y="564019"/>
                </a:lnTo>
                <a:lnTo>
                  <a:pt x="3387204" y="564019"/>
                </a:lnTo>
                <a:lnTo>
                  <a:pt x="3382784" y="558800"/>
                </a:lnTo>
                <a:lnTo>
                  <a:pt x="3349790" y="533400"/>
                </a:lnTo>
                <a:lnTo>
                  <a:pt x="3316084" y="495300"/>
                </a:lnTo>
                <a:lnTo>
                  <a:pt x="3281718" y="469900"/>
                </a:lnTo>
                <a:lnTo>
                  <a:pt x="3246678" y="444500"/>
                </a:lnTo>
                <a:lnTo>
                  <a:pt x="3210991" y="419100"/>
                </a:lnTo>
                <a:lnTo>
                  <a:pt x="3174669" y="381000"/>
                </a:lnTo>
                <a:lnTo>
                  <a:pt x="3137725" y="355600"/>
                </a:lnTo>
                <a:lnTo>
                  <a:pt x="3100159" y="330200"/>
                </a:lnTo>
                <a:lnTo>
                  <a:pt x="3061995" y="304800"/>
                </a:lnTo>
                <a:lnTo>
                  <a:pt x="3023247" y="292100"/>
                </a:lnTo>
                <a:lnTo>
                  <a:pt x="2944050" y="241300"/>
                </a:lnTo>
                <a:lnTo>
                  <a:pt x="2903626" y="215900"/>
                </a:lnTo>
                <a:lnTo>
                  <a:pt x="2862669" y="203200"/>
                </a:lnTo>
                <a:lnTo>
                  <a:pt x="2821190" y="177800"/>
                </a:lnTo>
                <a:lnTo>
                  <a:pt x="2779204" y="165100"/>
                </a:lnTo>
                <a:lnTo>
                  <a:pt x="2736723" y="139700"/>
                </a:lnTo>
                <a:lnTo>
                  <a:pt x="2426614" y="50800"/>
                </a:lnTo>
                <a:lnTo>
                  <a:pt x="2380653" y="38100"/>
                </a:lnTo>
                <a:lnTo>
                  <a:pt x="2334323" y="38100"/>
                </a:lnTo>
                <a:lnTo>
                  <a:pt x="2287613" y="25400"/>
                </a:lnTo>
                <a:lnTo>
                  <a:pt x="2240559" y="25400"/>
                </a:lnTo>
                <a:lnTo>
                  <a:pt x="2193175" y="12700"/>
                </a:lnTo>
                <a:lnTo>
                  <a:pt x="2049119" y="12700"/>
                </a:lnTo>
                <a:lnTo>
                  <a:pt x="2000516" y="0"/>
                </a:lnTo>
                <a:lnTo>
                  <a:pt x="1951901" y="12700"/>
                </a:lnTo>
                <a:lnTo>
                  <a:pt x="1807845" y="12700"/>
                </a:lnTo>
                <a:lnTo>
                  <a:pt x="1760461" y="25400"/>
                </a:lnTo>
                <a:lnTo>
                  <a:pt x="1713407" y="25400"/>
                </a:lnTo>
                <a:lnTo>
                  <a:pt x="1666709" y="38100"/>
                </a:lnTo>
                <a:lnTo>
                  <a:pt x="1620367" y="38100"/>
                </a:lnTo>
                <a:lnTo>
                  <a:pt x="1574406" y="50800"/>
                </a:lnTo>
                <a:lnTo>
                  <a:pt x="1264310" y="139700"/>
                </a:lnTo>
                <a:lnTo>
                  <a:pt x="1221828" y="165100"/>
                </a:lnTo>
                <a:lnTo>
                  <a:pt x="1179842" y="177800"/>
                </a:lnTo>
                <a:lnTo>
                  <a:pt x="1138364" y="203200"/>
                </a:lnTo>
                <a:lnTo>
                  <a:pt x="1097394" y="215900"/>
                </a:lnTo>
                <a:lnTo>
                  <a:pt x="1056970" y="241300"/>
                </a:lnTo>
                <a:lnTo>
                  <a:pt x="977773" y="292100"/>
                </a:lnTo>
                <a:lnTo>
                  <a:pt x="939025" y="304800"/>
                </a:lnTo>
                <a:lnTo>
                  <a:pt x="900861" y="330200"/>
                </a:lnTo>
                <a:lnTo>
                  <a:pt x="863307" y="355600"/>
                </a:lnTo>
                <a:lnTo>
                  <a:pt x="826350" y="381000"/>
                </a:lnTo>
                <a:lnTo>
                  <a:pt x="790028" y="419100"/>
                </a:lnTo>
                <a:lnTo>
                  <a:pt x="754341" y="444500"/>
                </a:lnTo>
                <a:lnTo>
                  <a:pt x="719302" y="469900"/>
                </a:lnTo>
                <a:lnTo>
                  <a:pt x="684936" y="495300"/>
                </a:lnTo>
                <a:lnTo>
                  <a:pt x="651243" y="533400"/>
                </a:lnTo>
                <a:lnTo>
                  <a:pt x="618236" y="558800"/>
                </a:lnTo>
                <a:lnTo>
                  <a:pt x="585939" y="596900"/>
                </a:lnTo>
                <a:lnTo>
                  <a:pt x="554355" y="622300"/>
                </a:lnTo>
                <a:lnTo>
                  <a:pt x="523506" y="660400"/>
                </a:lnTo>
                <a:lnTo>
                  <a:pt x="493395" y="685800"/>
                </a:lnTo>
                <a:lnTo>
                  <a:pt x="464045" y="723900"/>
                </a:lnTo>
                <a:lnTo>
                  <a:pt x="435457" y="762000"/>
                </a:lnTo>
                <a:lnTo>
                  <a:pt x="407657" y="800100"/>
                </a:lnTo>
                <a:lnTo>
                  <a:pt x="380644" y="838200"/>
                </a:lnTo>
                <a:lnTo>
                  <a:pt x="354457" y="863600"/>
                </a:lnTo>
                <a:lnTo>
                  <a:pt x="329069" y="901700"/>
                </a:lnTo>
                <a:lnTo>
                  <a:pt x="304533" y="939800"/>
                </a:lnTo>
                <a:lnTo>
                  <a:pt x="280835" y="977900"/>
                </a:lnTo>
                <a:lnTo>
                  <a:pt x="258000" y="1028700"/>
                </a:lnTo>
                <a:lnTo>
                  <a:pt x="236042" y="1066800"/>
                </a:lnTo>
                <a:lnTo>
                  <a:pt x="214972" y="1104900"/>
                </a:lnTo>
                <a:lnTo>
                  <a:pt x="194805" y="1143000"/>
                </a:lnTo>
                <a:lnTo>
                  <a:pt x="175552" y="1181100"/>
                </a:lnTo>
                <a:lnTo>
                  <a:pt x="157213" y="1231900"/>
                </a:lnTo>
                <a:lnTo>
                  <a:pt x="139827" y="1270000"/>
                </a:lnTo>
                <a:lnTo>
                  <a:pt x="123380" y="1308100"/>
                </a:lnTo>
                <a:lnTo>
                  <a:pt x="107911" y="1358900"/>
                </a:lnTo>
                <a:lnTo>
                  <a:pt x="93408" y="1397000"/>
                </a:lnTo>
                <a:lnTo>
                  <a:pt x="79908" y="1447800"/>
                </a:lnTo>
                <a:lnTo>
                  <a:pt x="67411" y="1485900"/>
                </a:lnTo>
                <a:lnTo>
                  <a:pt x="55930" y="1536700"/>
                </a:lnTo>
                <a:lnTo>
                  <a:pt x="45478" y="1574800"/>
                </a:lnTo>
                <a:lnTo>
                  <a:pt x="36080" y="1625600"/>
                </a:lnTo>
                <a:lnTo>
                  <a:pt x="27724" y="1676400"/>
                </a:lnTo>
                <a:lnTo>
                  <a:pt x="20447" y="1714500"/>
                </a:lnTo>
                <a:lnTo>
                  <a:pt x="14262" y="1765300"/>
                </a:lnTo>
                <a:lnTo>
                  <a:pt x="9156" y="1816100"/>
                </a:lnTo>
                <a:lnTo>
                  <a:pt x="5168" y="1866900"/>
                </a:lnTo>
                <a:lnTo>
                  <a:pt x="2311" y="1905000"/>
                </a:lnTo>
                <a:lnTo>
                  <a:pt x="584" y="1955800"/>
                </a:lnTo>
                <a:lnTo>
                  <a:pt x="0" y="2006600"/>
                </a:lnTo>
                <a:lnTo>
                  <a:pt x="584" y="2057400"/>
                </a:lnTo>
                <a:lnTo>
                  <a:pt x="2311" y="2108200"/>
                </a:lnTo>
                <a:lnTo>
                  <a:pt x="5168" y="2146300"/>
                </a:lnTo>
                <a:lnTo>
                  <a:pt x="9156" y="2197100"/>
                </a:lnTo>
                <a:lnTo>
                  <a:pt x="14262" y="2247900"/>
                </a:lnTo>
                <a:lnTo>
                  <a:pt x="20447" y="2298700"/>
                </a:lnTo>
                <a:lnTo>
                  <a:pt x="27724" y="2336800"/>
                </a:lnTo>
                <a:lnTo>
                  <a:pt x="36080" y="2387600"/>
                </a:lnTo>
                <a:lnTo>
                  <a:pt x="45478" y="2438400"/>
                </a:lnTo>
                <a:lnTo>
                  <a:pt x="55930" y="2476500"/>
                </a:lnTo>
                <a:lnTo>
                  <a:pt x="67411" y="2527300"/>
                </a:lnTo>
                <a:lnTo>
                  <a:pt x="79908" y="2565400"/>
                </a:lnTo>
                <a:lnTo>
                  <a:pt x="93408" y="2616200"/>
                </a:lnTo>
                <a:lnTo>
                  <a:pt x="107911" y="2654300"/>
                </a:lnTo>
                <a:lnTo>
                  <a:pt x="123380" y="2705100"/>
                </a:lnTo>
                <a:lnTo>
                  <a:pt x="139827" y="2743200"/>
                </a:lnTo>
                <a:lnTo>
                  <a:pt x="157213" y="2781300"/>
                </a:lnTo>
                <a:lnTo>
                  <a:pt x="175552" y="2832100"/>
                </a:lnTo>
                <a:lnTo>
                  <a:pt x="194805" y="2870200"/>
                </a:lnTo>
                <a:lnTo>
                  <a:pt x="214972" y="2908300"/>
                </a:lnTo>
                <a:lnTo>
                  <a:pt x="236042" y="2946400"/>
                </a:lnTo>
                <a:lnTo>
                  <a:pt x="258000" y="2984500"/>
                </a:lnTo>
                <a:lnTo>
                  <a:pt x="280835" y="3035300"/>
                </a:lnTo>
                <a:lnTo>
                  <a:pt x="304533" y="3073400"/>
                </a:lnTo>
                <a:lnTo>
                  <a:pt x="329069" y="3111500"/>
                </a:lnTo>
                <a:lnTo>
                  <a:pt x="354457" y="3149600"/>
                </a:lnTo>
                <a:lnTo>
                  <a:pt x="380644" y="3175000"/>
                </a:lnTo>
                <a:lnTo>
                  <a:pt x="407657" y="3213100"/>
                </a:lnTo>
                <a:lnTo>
                  <a:pt x="435457" y="3251200"/>
                </a:lnTo>
                <a:lnTo>
                  <a:pt x="464045" y="3289300"/>
                </a:lnTo>
                <a:lnTo>
                  <a:pt x="493395" y="3327400"/>
                </a:lnTo>
                <a:lnTo>
                  <a:pt x="523506" y="3352800"/>
                </a:lnTo>
                <a:lnTo>
                  <a:pt x="554355" y="3390900"/>
                </a:lnTo>
                <a:lnTo>
                  <a:pt x="585939" y="3416300"/>
                </a:lnTo>
                <a:lnTo>
                  <a:pt x="618236" y="3454400"/>
                </a:lnTo>
                <a:lnTo>
                  <a:pt x="651243" y="3479800"/>
                </a:lnTo>
                <a:lnTo>
                  <a:pt x="684936" y="3517900"/>
                </a:lnTo>
                <a:lnTo>
                  <a:pt x="719302" y="3543300"/>
                </a:lnTo>
                <a:lnTo>
                  <a:pt x="754341" y="3568700"/>
                </a:lnTo>
                <a:lnTo>
                  <a:pt x="790028" y="3594100"/>
                </a:lnTo>
                <a:lnTo>
                  <a:pt x="826350" y="3632200"/>
                </a:lnTo>
                <a:lnTo>
                  <a:pt x="863307" y="3657600"/>
                </a:lnTo>
                <a:lnTo>
                  <a:pt x="900861" y="3683000"/>
                </a:lnTo>
                <a:lnTo>
                  <a:pt x="939025" y="3708400"/>
                </a:lnTo>
                <a:lnTo>
                  <a:pt x="977773" y="3721100"/>
                </a:lnTo>
                <a:lnTo>
                  <a:pt x="1017092" y="3746500"/>
                </a:lnTo>
                <a:lnTo>
                  <a:pt x="1097394" y="3797300"/>
                </a:lnTo>
                <a:lnTo>
                  <a:pt x="1138364" y="3810000"/>
                </a:lnTo>
                <a:lnTo>
                  <a:pt x="1179842" y="3835400"/>
                </a:lnTo>
                <a:lnTo>
                  <a:pt x="1264310" y="3860800"/>
                </a:lnTo>
                <a:lnTo>
                  <a:pt x="1307261" y="3886200"/>
                </a:lnTo>
                <a:lnTo>
                  <a:pt x="1620367" y="3975100"/>
                </a:lnTo>
                <a:lnTo>
                  <a:pt x="1666709" y="3975100"/>
                </a:lnTo>
                <a:lnTo>
                  <a:pt x="1713407" y="3987800"/>
                </a:lnTo>
                <a:lnTo>
                  <a:pt x="1760461" y="3987800"/>
                </a:lnTo>
                <a:lnTo>
                  <a:pt x="1807845" y="4000500"/>
                </a:lnTo>
                <a:lnTo>
                  <a:pt x="2193175" y="4000500"/>
                </a:lnTo>
                <a:lnTo>
                  <a:pt x="2240559" y="3987800"/>
                </a:lnTo>
                <a:lnTo>
                  <a:pt x="2287613" y="3987800"/>
                </a:lnTo>
                <a:lnTo>
                  <a:pt x="2334323" y="3975100"/>
                </a:lnTo>
                <a:lnTo>
                  <a:pt x="2380653" y="3975100"/>
                </a:lnTo>
                <a:lnTo>
                  <a:pt x="2693759" y="3886200"/>
                </a:lnTo>
                <a:lnTo>
                  <a:pt x="2736723" y="3860800"/>
                </a:lnTo>
                <a:lnTo>
                  <a:pt x="2821190" y="3835400"/>
                </a:lnTo>
                <a:lnTo>
                  <a:pt x="2862669" y="3810000"/>
                </a:lnTo>
                <a:lnTo>
                  <a:pt x="2903626" y="3797300"/>
                </a:lnTo>
                <a:lnTo>
                  <a:pt x="2983928" y="3746500"/>
                </a:lnTo>
                <a:lnTo>
                  <a:pt x="3023247" y="3721100"/>
                </a:lnTo>
                <a:lnTo>
                  <a:pt x="3061995" y="3708400"/>
                </a:lnTo>
                <a:lnTo>
                  <a:pt x="3100159" y="3683000"/>
                </a:lnTo>
                <a:lnTo>
                  <a:pt x="3137725" y="3657600"/>
                </a:lnTo>
                <a:lnTo>
                  <a:pt x="3174669" y="3632200"/>
                </a:lnTo>
                <a:lnTo>
                  <a:pt x="3210991" y="3594100"/>
                </a:lnTo>
                <a:lnTo>
                  <a:pt x="3246678" y="3568700"/>
                </a:lnTo>
                <a:lnTo>
                  <a:pt x="3281718" y="3543300"/>
                </a:lnTo>
                <a:lnTo>
                  <a:pt x="3316084" y="3517900"/>
                </a:lnTo>
                <a:lnTo>
                  <a:pt x="3349790" y="3479800"/>
                </a:lnTo>
                <a:lnTo>
                  <a:pt x="3382784" y="3454400"/>
                </a:lnTo>
                <a:lnTo>
                  <a:pt x="3415080" y="3416300"/>
                </a:lnTo>
                <a:lnTo>
                  <a:pt x="3446665" y="3390900"/>
                </a:lnTo>
                <a:lnTo>
                  <a:pt x="3477526" y="3352800"/>
                </a:lnTo>
                <a:lnTo>
                  <a:pt x="3507625" y="3327400"/>
                </a:lnTo>
                <a:lnTo>
                  <a:pt x="3536988" y="3289300"/>
                </a:lnTo>
                <a:lnTo>
                  <a:pt x="3565563" y="3251200"/>
                </a:lnTo>
                <a:lnTo>
                  <a:pt x="3593376" y="3213100"/>
                </a:lnTo>
                <a:lnTo>
                  <a:pt x="3620376" y="3175000"/>
                </a:lnTo>
                <a:lnTo>
                  <a:pt x="3646576" y="3149600"/>
                </a:lnTo>
                <a:lnTo>
                  <a:pt x="3671951" y="3111500"/>
                </a:lnTo>
                <a:lnTo>
                  <a:pt x="3696487" y="3073400"/>
                </a:lnTo>
                <a:lnTo>
                  <a:pt x="3720185" y="3035300"/>
                </a:lnTo>
                <a:lnTo>
                  <a:pt x="3743020" y="2984500"/>
                </a:lnTo>
                <a:lnTo>
                  <a:pt x="3764978" y="2946400"/>
                </a:lnTo>
                <a:lnTo>
                  <a:pt x="3786047" y="2908300"/>
                </a:lnTo>
                <a:lnTo>
                  <a:pt x="3806215" y="2870200"/>
                </a:lnTo>
                <a:lnTo>
                  <a:pt x="3825481" y="2832100"/>
                </a:lnTo>
                <a:lnTo>
                  <a:pt x="3843807" y="2781300"/>
                </a:lnTo>
                <a:lnTo>
                  <a:pt x="3861206" y="2743200"/>
                </a:lnTo>
                <a:lnTo>
                  <a:pt x="3877640" y="2705100"/>
                </a:lnTo>
                <a:lnTo>
                  <a:pt x="3893121" y="2654300"/>
                </a:lnTo>
                <a:lnTo>
                  <a:pt x="3907612" y="2616200"/>
                </a:lnTo>
                <a:lnTo>
                  <a:pt x="3921112" y="2565400"/>
                </a:lnTo>
                <a:lnTo>
                  <a:pt x="3933609" y="2527300"/>
                </a:lnTo>
                <a:lnTo>
                  <a:pt x="3945090" y="2476500"/>
                </a:lnTo>
                <a:lnTo>
                  <a:pt x="3955542" y="2438400"/>
                </a:lnTo>
                <a:lnTo>
                  <a:pt x="3964952" y="2387600"/>
                </a:lnTo>
                <a:lnTo>
                  <a:pt x="3973296" y="2336800"/>
                </a:lnTo>
                <a:lnTo>
                  <a:pt x="3980573" y="2298700"/>
                </a:lnTo>
                <a:lnTo>
                  <a:pt x="3986771" y="2247900"/>
                </a:lnTo>
                <a:lnTo>
                  <a:pt x="3991864" y="2197100"/>
                </a:lnTo>
                <a:lnTo>
                  <a:pt x="3995851" y="2146300"/>
                </a:lnTo>
                <a:lnTo>
                  <a:pt x="3998709" y="2108200"/>
                </a:lnTo>
                <a:lnTo>
                  <a:pt x="4000436" y="2057400"/>
                </a:lnTo>
                <a:lnTo>
                  <a:pt x="4001020" y="2006600"/>
                </a:lnTo>
                <a:lnTo>
                  <a:pt x="4000436" y="1955800"/>
                </a:lnTo>
                <a:lnTo>
                  <a:pt x="3998709" y="1905000"/>
                </a:lnTo>
                <a:lnTo>
                  <a:pt x="3995851" y="1866900"/>
                </a:lnTo>
                <a:lnTo>
                  <a:pt x="3991864" y="1816100"/>
                </a:lnTo>
                <a:lnTo>
                  <a:pt x="3986771" y="1765300"/>
                </a:lnTo>
                <a:lnTo>
                  <a:pt x="3980573" y="1714500"/>
                </a:lnTo>
                <a:lnTo>
                  <a:pt x="3973296" y="1676400"/>
                </a:lnTo>
                <a:lnTo>
                  <a:pt x="3964952" y="1625600"/>
                </a:lnTo>
                <a:lnTo>
                  <a:pt x="3955542" y="1574800"/>
                </a:lnTo>
                <a:lnTo>
                  <a:pt x="3945090" y="1536700"/>
                </a:lnTo>
                <a:lnTo>
                  <a:pt x="3933609" y="1485900"/>
                </a:lnTo>
                <a:lnTo>
                  <a:pt x="3921112" y="1447800"/>
                </a:lnTo>
                <a:lnTo>
                  <a:pt x="3907612" y="1397000"/>
                </a:lnTo>
                <a:lnTo>
                  <a:pt x="3893121" y="1358900"/>
                </a:lnTo>
                <a:lnTo>
                  <a:pt x="3891013" y="1351991"/>
                </a:lnTo>
                <a:lnTo>
                  <a:pt x="8687791" y="1351991"/>
                </a:lnTo>
                <a:lnTo>
                  <a:pt x="8739581" y="1348562"/>
                </a:lnTo>
                <a:lnTo>
                  <a:pt x="8790038" y="1338491"/>
                </a:lnTo>
                <a:lnTo>
                  <a:pt x="8838565" y="1321993"/>
                </a:lnTo>
                <a:lnTo>
                  <a:pt x="8884539" y="1299349"/>
                </a:lnTo>
                <a:lnTo>
                  <a:pt x="8927351" y="1270787"/>
                </a:lnTo>
                <a:lnTo>
                  <a:pt x="8966378" y="1236586"/>
                </a:lnTo>
                <a:lnTo>
                  <a:pt x="9000592" y="1197559"/>
                </a:lnTo>
                <a:lnTo>
                  <a:pt x="9029141" y="1154747"/>
                </a:lnTo>
                <a:lnTo>
                  <a:pt x="9051785" y="1108773"/>
                </a:lnTo>
                <a:lnTo>
                  <a:pt x="9068283" y="1060246"/>
                </a:lnTo>
                <a:lnTo>
                  <a:pt x="9078366" y="1009789"/>
                </a:lnTo>
                <a:lnTo>
                  <a:pt x="9081783" y="957999"/>
                </a:lnTo>
                <a:close/>
              </a:path>
            </a:pathLst>
          </a:custGeom>
          <a:solidFill>
            <a:srgbClr val="A00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6637" y="2284589"/>
            <a:ext cx="3499209" cy="34992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21125" y="3539111"/>
            <a:ext cx="2532379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16300-0ABD-4D48-8E25-42E751270AD7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66C5-369E-6993-7C5B-4729379C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09F93272-3717-4AC3-920E-3543FF8668AD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EFA4A-25A3-3FEA-FDD8-B17617A1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338AD-34A9-C3F1-A51E-8B5F07D3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91D01E4A-608F-4ADE-886B-FA984A8E6B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83077E-A3F3-7A14-00E8-8B93C364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59000"/>
            <a:ext cx="17526000" cy="49244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CFC4EA-BC7F-241A-EBF3-7FF8A7BB5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619500"/>
            <a:ext cx="17526000" cy="5638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259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54C8D-F2C1-F143-F113-EBDA85F5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569929FF-AE3B-480C-B445-5F9E8C179D55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B9D15-EA6F-2FE4-F39B-025617E5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DA521-24C4-8F6E-6E43-EB643E78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91D01E4A-608F-4ADE-886B-FA984A8E6B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60CD13-8A4C-778C-5A30-C227EC837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06600"/>
            <a:ext cx="17602200" cy="49244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D7DF03-70EB-5ECF-D790-822F252DE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933700"/>
            <a:ext cx="8229600" cy="6400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899C951-500D-6A47-90A2-3A5497DFF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77400" y="2933700"/>
            <a:ext cx="8229600" cy="6400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1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3B52-F384-4CAC-1386-BA0D6D5A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19300"/>
            <a:ext cx="17602200" cy="98488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10DB59-5AA0-5AC7-559B-9B6B0202CB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84AC1-F872-03E3-687E-88E3EBAEDE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F4C5C2B-4C1C-4289-969A-1438C637998D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EF78F-CA81-B36C-F66D-BA1D28D2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6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17489" y="0"/>
            <a:ext cx="18288000" cy="1791335"/>
          </a:xfrm>
          <a:custGeom>
            <a:avLst/>
            <a:gdLst/>
            <a:ahLst/>
            <a:cxnLst/>
            <a:rect l="l" t="t" r="r" b="b"/>
            <a:pathLst>
              <a:path w="18288000" h="1791335">
                <a:moveTo>
                  <a:pt x="18287998" y="1790988"/>
                </a:moveTo>
                <a:lnTo>
                  <a:pt x="0" y="1790988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790988"/>
                </a:lnTo>
                <a:close/>
              </a:path>
            </a:pathLst>
          </a:custGeom>
          <a:solidFill>
            <a:srgbClr val="0933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69397" y="255739"/>
            <a:ext cx="2285999" cy="13525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3787" y="332373"/>
            <a:ext cx="5095874" cy="13049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77874" y="147705"/>
            <a:ext cx="2510126" cy="1571624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B4E7-1168-411C-B48E-EEE3C781A077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0499ACF7-C1B2-FEA1-0BE3-31FBB1D168C9}"/>
              </a:ext>
            </a:extLst>
          </p:cNvPr>
          <p:cNvSpPr txBox="1">
            <a:spLocks/>
          </p:cNvSpPr>
          <p:nvPr userDrawn="1"/>
        </p:nvSpPr>
        <p:spPr>
          <a:xfrm>
            <a:off x="1619818" y="84532"/>
            <a:ext cx="4335781" cy="1150058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650"/>
              </a:spcBef>
            </a:pPr>
            <a:r>
              <a:rPr lang="en-US" spc="345"/>
              <a:t>IEEE</a:t>
            </a:r>
            <a:r>
              <a:rPr lang="en-US" spc="150"/>
              <a:t> </a:t>
            </a:r>
            <a:r>
              <a:rPr lang="en-US" spc="425"/>
              <a:t>ETECOM</a:t>
            </a:r>
            <a:r>
              <a:rPr lang="en-US" spc="155"/>
              <a:t> </a:t>
            </a:r>
            <a:r>
              <a:rPr lang="en-US" b="0" spc="-20">
                <a:latin typeface="Times New Roman"/>
                <a:cs typeface="Times New Roman"/>
              </a:rPr>
              <a:t>2025</a:t>
            </a:r>
          </a:p>
          <a:p>
            <a:pPr marL="24130" marR="5080">
              <a:lnSpc>
                <a:spcPct val="106900"/>
              </a:lnSpc>
              <a:spcBef>
                <a:spcPts val="505"/>
              </a:spcBef>
            </a:pPr>
            <a:r>
              <a:rPr lang="en-US" sz="1200" b="0">
                <a:latin typeface="Times New Roman"/>
                <a:cs typeface="Times New Roman"/>
              </a:rPr>
              <a:t>IEEE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INTERNATIONAL</a:t>
            </a:r>
            <a:r>
              <a:rPr lang="en-US" sz="1200" b="0" spc="40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CONFERENCE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ON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EMERGING</a:t>
            </a:r>
            <a:r>
              <a:rPr lang="en-US" sz="1200" b="0" spc="80">
                <a:latin typeface="Times New Roman"/>
                <a:cs typeface="Times New Roman"/>
              </a:rPr>
              <a:t> </a:t>
            </a:r>
            <a:r>
              <a:rPr lang="en-US" sz="1200" b="0" spc="-10">
                <a:latin typeface="Times New Roman"/>
                <a:cs typeface="Times New Roman"/>
              </a:rPr>
              <a:t>TRENDS </a:t>
            </a:r>
            <a:r>
              <a:rPr lang="en-US" sz="1200" b="0">
                <a:latin typeface="Times New Roman"/>
                <a:cs typeface="Times New Roman"/>
              </a:rPr>
              <a:t>IN</a:t>
            </a:r>
            <a:r>
              <a:rPr lang="en-US" sz="1200" b="0" spc="9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ENGINEERING</a:t>
            </a:r>
            <a:r>
              <a:rPr lang="en-US" sz="1200" b="0" spc="10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AND</a:t>
            </a:r>
            <a:r>
              <a:rPr lang="en-US" sz="1200" b="0" spc="100">
                <a:latin typeface="Times New Roman"/>
                <a:cs typeface="Times New Roman"/>
              </a:rPr>
              <a:t> </a:t>
            </a:r>
            <a:r>
              <a:rPr lang="en-US" sz="1200" b="0" spc="-10">
                <a:latin typeface="Times New Roman"/>
                <a:cs typeface="Times New Roman"/>
              </a:rPr>
              <a:t>COMPUTING</a:t>
            </a:r>
            <a:endParaRPr lang="en-US" sz="1200" dirty="0">
              <a:latin typeface="Times New Roman"/>
              <a:cs typeface="Times New Roman"/>
            </a:endParaRPr>
          </a:p>
        </p:txBody>
      </p:sp>
      <p:grpSp>
        <p:nvGrpSpPr>
          <p:cNvPr id="34" name="object 3">
            <a:extLst>
              <a:ext uri="{FF2B5EF4-FFF2-40B4-BE49-F238E27FC236}">
                <a16:creationId xmlns:a16="http://schemas.microsoft.com/office/drawing/2014/main" id="{2B9E8335-BF94-4AB9-6A48-C259E6990872}"/>
              </a:ext>
            </a:extLst>
          </p:cNvPr>
          <p:cNvGrpSpPr/>
          <p:nvPr userDrawn="1"/>
        </p:nvGrpSpPr>
        <p:grpSpPr>
          <a:xfrm>
            <a:off x="134811" y="17848"/>
            <a:ext cx="1340485" cy="1541145"/>
            <a:chOff x="134811" y="17848"/>
            <a:chExt cx="1340485" cy="1541145"/>
          </a:xfrm>
        </p:grpSpPr>
        <p:sp>
          <p:nvSpPr>
            <p:cNvPr id="35" name="object 4">
              <a:extLst>
                <a:ext uri="{FF2B5EF4-FFF2-40B4-BE49-F238E27FC236}">
                  <a16:creationId xmlns:a16="http://schemas.microsoft.com/office/drawing/2014/main" id="{D924F677-BB63-8983-E610-2C4372E82227}"/>
                </a:ext>
              </a:extLst>
            </p:cNvPr>
            <p:cNvSpPr/>
            <p:nvPr/>
          </p:nvSpPr>
          <p:spPr>
            <a:xfrm>
              <a:off x="151248" y="685599"/>
              <a:ext cx="654050" cy="177800"/>
            </a:xfrm>
            <a:custGeom>
              <a:avLst/>
              <a:gdLst/>
              <a:ahLst/>
              <a:cxnLst/>
              <a:rect l="l" t="t" r="r" b="b"/>
              <a:pathLst>
                <a:path w="654050" h="177800">
                  <a:moveTo>
                    <a:pt x="0" y="0"/>
                  </a:moveTo>
                  <a:lnTo>
                    <a:pt x="243639" y="177636"/>
                  </a:lnTo>
                  <a:lnTo>
                    <a:pt x="395376" y="177636"/>
                  </a:lnTo>
                  <a:lnTo>
                    <a:pt x="653771" y="0"/>
                  </a:lnTo>
                </a:path>
              </a:pathLst>
            </a:custGeom>
            <a:ln w="328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5">
              <a:extLst>
                <a:ext uri="{FF2B5EF4-FFF2-40B4-BE49-F238E27FC236}">
                  <a16:creationId xmlns:a16="http://schemas.microsoft.com/office/drawing/2014/main" id="{89803721-91CE-EF92-8715-5695AB0531BD}"/>
                </a:ext>
              </a:extLst>
            </p:cNvPr>
            <p:cNvSpPr/>
            <p:nvPr/>
          </p:nvSpPr>
          <p:spPr>
            <a:xfrm>
              <a:off x="151248" y="907611"/>
              <a:ext cx="365125" cy="189865"/>
            </a:xfrm>
            <a:custGeom>
              <a:avLst/>
              <a:gdLst/>
              <a:ahLst/>
              <a:cxnLst/>
              <a:rect l="l" t="t" r="r" b="b"/>
              <a:pathLst>
                <a:path w="365125" h="189865">
                  <a:moveTo>
                    <a:pt x="0" y="0"/>
                  </a:moveTo>
                  <a:lnTo>
                    <a:pt x="243639" y="189728"/>
                  </a:lnTo>
                  <a:lnTo>
                    <a:pt x="365071" y="189728"/>
                  </a:lnTo>
                </a:path>
              </a:pathLst>
            </a:custGeom>
            <a:ln w="328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">
              <a:extLst>
                <a:ext uri="{FF2B5EF4-FFF2-40B4-BE49-F238E27FC236}">
                  <a16:creationId xmlns:a16="http://schemas.microsoft.com/office/drawing/2014/main" id="{286A1D15-E70A-D46C-F212-111D48C24725}"/>
                </a:ext>
              </a:extLst>
            </p:cNvPr>
            <p:cNvSpPr/>
            <p:nvPr/>
          </p:nvSpPr>
          <p:spPr>
            <a:xfrm>
              <a:off x="805023" y="957543"/>
              <a:ext cx="283845" cy="312420"/>
            </a:xfrm>
            <a:custGeom>
              <a:avLst/>
              <a:gdLst/>
              <a:ahLst/>
              <a:cxnLst/>
              <a:rect l="l" t="t" r="r" b="b"/>
              <a:pathLst>
                <a:path w="283844" h="312419">
                  <a:moveTo>
                    <a:pt x="0" y="312254"/>
                  </a:moveTo>
                  <a:lnTo>
                    <a:pt x="283826" y="151887"/>
                  </a:lnTo>
                  <a:lnTo>
                    <a:pt x="283826" y="0"/>
                  </a:lnTo>
                </a:path>
              </a:pathLst>
            </a:custGeom>
            <a:ln w="328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7">
              <a:extLst>
                <a:ext uri="{FF2B5EF4-FFF2-40B4-BE49-F238E27FC236}">
                  <a16:creationId xmlns:a16="http://schemas.microsoft.com/office/drawing/2014/main" id="{B5DF039E-ECB4-ED7D-5B36-284665806905}"/>
                </a:ext>
              </a:extLst>
            </p:cNvPr>
            <p:cNvSpPr/>
            <p:nvPr/>
          </p:nvSpPr>
          <p:spPr>
            <a:xfrm>
              <a:off x="1033945" y="601227"/>
              <a:ext cx="252729" cy="650240"/>
            </a:xfrm>
            <a:custGeom>
              <a:avLst/>
              <a:gdLst/>
              <a:ahLst/>
              <a:cxnLst/>
              <a:rect l="l" t="t" r="r" b="b"/>
              <a:pathLst>
                <a:path w="252730" h="650240">
                  <a:moveTo>
                    <a:pt x="252670" y="649639"/>
                  </a:moveTo>
                  <a:lnTo>
                    <a:pt x="252670" y="163399"/>
                  </a:lnTo>
                  <a:lnTo>
                    <a:pt x="0" y="0"/>
                  </a:lnTo>
                </a:path>
              </a:pathLst>
            </a:custGeom>
            <a:ln w="328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8">
              <a:extLst>
                <a:ext uri="{FF2B5EF4-FFF2-40B4-BE49-F238E27FC236}">
                  <a16:creationId xmlns:a16="http://schemas.microsoft.com/office/drawing/2014/main" id="{51201559-B348-4C9B-C25D-5931A9A1A029}"/>
                </a:ext>
              </a:extLst>
            </p:cNvPr>
            <p:cNvSpPr/>
            <p:nvPr/>
          </p:nvSpPr>
          <p:spPr>
            <a:xfrm>
              <a:off x="451072" y="371233"/>
              <a:ext cx="354330" cy="220979"/>
            </a:xfrm>
            <a:custGeom>
              <a:avLst/>
              <a:gdLst/>
              <a:ahLst/>
              <a:cxnLst/>
              <a:rect l="l" t="t" r="r" b="b"/>
              <a:pathLst>
                <a:path w="354330" h="220979">
                  <a:moveTo>
                    <a:pt x="353951" y="0"/>
                  </a:moveTo>
                  <a:lnTo>
                    <a:pt x="0" y="220809"/>
                  </a:lnTo>
                </a:path>
              </a:pathLst>
            </a:custGeom>
            <a:ln w="32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9">
              <a:extLst>
                <a:ext uri="{FF2B5EF4-FFF2-40B4-BE49-F238E27FC236}">
                  <a16:creationId xmlns:a16="http://schemas.microsoft.com/office/drawing/2014/main" id="{200651F2-4E3D-1F4B-1143-FB70A0130FF8}"/>
                </a:ext>
              </a:extLst>
            </p:cNvPr>
            <p:cNvSpPr/>
            <p:nvPr/>
          </p:nvSpPr>
          <p:spPr>
            <a:xfrm>
              <a:off x="805023" y="34273"/>
              <a:ext cx="0" cy="332105"/>
            </a:xfrm>
            <a:custGeom>
              <a:avLst/>
              <a:gdLst/>
              <a:ahLst/>
              <a:cxnLst/>
              <a:rect l="l" t="t" r="r" b="b"/>
              <a:pathLst>
                <a:path h="332105">
                  <a:moveTo>
                    <a:pt x="0" y="0"/>
                  </a:moveTo>
                  <a:lnTo>
                    <a:pt x="0" y="332015"/>
                  </a:lnTo>
                </a:path>
              </a:pathLst>
            </a:custGeom>
            <a:ln w="328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0">
              <a:extLst>
                <a:ext uri="{FF2B5EF4-FFF2-40B4-BE49-F238E27FC236}">
                  <a16:creationId xmlns:a16="http://schemas.microsoft.com/office/drawing/2014/main" id="{65787421-68DE-4924-2ADD-C4F965C97DED}"/>
                </a:ext>
              </a:extLst>
            </p:cNvPr>
            <p:cNvSpPr/>
            <p:nvPr/>
          </p:nvSpPr>
          <p:spPr>
            <a:xfrm>
              <a:off x="805023" y="290481"/>
              <a:ext cx="654050" cy="1252220"/>
            </a:xfrm>
            <a:custGeom>
              <a:avLst/>
              <a:gdLst/>
              <a:ahLst/>
              <a:cxnLst/>
              <a:rect l="l" t="t" r="r" b="b"/>
              <a:pathLst>
                <a:path w="654050" h="1252220">
                  <a:moveTo>
                    <a:pt x="0" y="617129"/>
                  </a:moveTo>
                  <a:lnTo>
                    <a:pt x="0" y="1251838"/>
                  </a:lnTo>
                  <a:lnTo>
                    <a:pt x="653771" y="874834"/>
                  </a:lnTo>
                  <a:lnTo>
                    <a:pt x="653771" y="120806"/>
                  </a:lnTo>
                  <a:lnTo>
                    <a:pt x="444266" y="0"/>
                  </a:lnTo>
                  <a:lnTo>
                    <a:pt x="444266" y="171455"/>
                  </a:lnTo>
                </a:path>
              </a:pathLst>
            </a:custGeom>
            <a:ln w="328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1">
              <a:extLst>
                <a:ext uri="{FF2B5EF4-FFF2-40B4-BE49-F238E27FC236}">
                  <a16:creationId xmlns:a16="http://schemas.microsoft.com/office/drawing/2014/main" id="{205BFEE2-2C32-DCDB-CA79-A6AEC9881FAE}"/>
                </a:ext>
              </a:extLst>
            </p:cNvPr>
            <p:cNvSpPr/>
            <p:nvPr/>
          </p:nvSpPr>
          <p:spPr>
            <a:xfrm>
              <a:off x="151244" y="34280"/>
              <a:ext cx="862330" cy="1292860"/>
            </a:xfrm>
            <a:custGeom>
              <a:avLst/>
              <a:gdLst/>
              <a:ahLst/>
              <a:cxnLst/>
              <a:rect l="l" t="t" r="r" b="b"/>
              <a:pathLst>
                <a:path w="862330" h="1292860">
                  <a:moveTo>
                    <a:pt x="195212" y="1292712"/>
                  </a:moveTo>
                  <a:lnTo>
                    <a:pt x="0" y="1131031"/>
                  </a:lnTo>
                  <a:lnTo>
                    <a:pt x="0" y="377004"/>
                  </a:lnTo>
                  <a:lnTo>
                    <a:pt x="653771" y="0"/>
                  </a:lnTo>
                  <a:lnTo>
                    <a:pt x="861826" y="119956"/>
                  </a:lnTo>
                </a:path>
              </a:pathLst>
            </a:custGeom>
            <a:ln w="328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12">
              <a:extLst>
                <a:ext uri="{FF2B5EF4-FFF2-40B4-BE49-F238E27FC236}">
                  <a16:creationId xmlns:a16="http://schemas.microsoft.com/office/drawing/2014/main" id="{393E6D99-D1F7-D526-8ADD-43F8B86BF4F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8852" y="851502"/>
              <a:ext cx="112362" cy="112229"/>
            </a:xfrm>
            <a:prstGeom prst="rect">
              <a:avLst/>
            </a:prstGeom>
          </p:spPr>
        </p:pic>
        <p:pic>
          <p:nvPicPr>
            <p:cNvPr id="44" name="object 13">
              <a:extLst>
                <a:ext uri="{FF2B5EF4-FFF2-40B4-BE49-F238E27FC236}">
                  <a16:creationId xmlns:a16="http://schemas.microsoft.com/office/drawing/2014/main" id="{93DA98BA-0166-98A7-B1A3-D0B02D5EE69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881" y="535945"/>
              <a:ext cx="112381" cy="112229"/>
            </a:xfrm>
            <a:prstGeom prst="rect">
              <a:avLst/>
            </a:prstGeom>
          </p:spPr>
        </p:pic>
        <p:pic>
          <p:nvPicPr>
            <p:cNvPr id="45" name="object 14">
              <a:extLst>
                <a:ext uri="{FF2B5EF4-FFF2-40B4-BE49-F238E27FC236}">
                  <a16:creationId xmlns:a16="http://schemas.microsoft.com/office/drawing/2014/main" id="{FC503033-7AA6-3F75-D48B-5C4A726C11A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852" y="315116"/>
              <a:ext cx="112362" cy="112229"/>
            </a:xfrm>
            <a:prstGeom prst="rect">
              <a:avLst/>
            </a:prstGeom>
          </p:spPr>
        </p:pic>
        <p:pic>
          <p:nvPicPr>
            <p:cNvPr id="46" name="object 15">
              <a:extLst>
                <a:ext uri="{FF2B5EF4-FFF2-40B4-BE49-F238E27FC236}">
                  <a16:creationId xmlns:a16="http://schemas.microsoft.com/office/drawing/2014/main" id="{362D3914-4444-956A-D579-2FE51F47862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1176" y="545120"/>
              <a:ext cx="112381" cy="112229"/>
            </a:xfrm>
            <a:prstGeom prst="rect">
              <a:avLst/>
            </a:prstGeom>
          </p:spPr>
        </p:pic>
        <p:pic>
          <p:nvPicPr>
            <p:cNvPr id="47" name="object 16">
              <a:extLst>
                <a:ext uri="{FF2B5EF4-FFF2-40B4-BE49-F238E27FC236}">
                  <a16:creationId xmlns:a16="http://schemas.microsoft.com/office/drawing/2014/main" id="{F1135F2A-0D55-CD94-796F-846DD9277EE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852" y="624512"/>
              <a:ext cx="112362" cy="112230"/>
            </a:xfrm>
            <a:prstGeom prst="rect">
              <a:avLst/>
            </a:prstGeom>
          </p:spPr>
        </p:pic>
        <p:pic>
          <p:nvPicPr>
            <p:cNvPr id="48" name="object 17">
              <a:extLst>
                <a:ext uri="{FF2B5EF4-FFF2-40B4-BE49-F238E27FC236}">
                  <a16:creationId xmlns:a16="http://schemas.microsoft.com/office/drawing/2014/main" id="{FBB4BCEF-DA2C-DB95-FC30-9CFEC18E2F7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7754" y="114551"/>
              <a:ext cx="112381" cy="112229"/>
            </a:xfrm>
            <a:prstGeom prst="rect">
              <a:avLst/>
            </a:prstGeom>
          </p:spPr>
        </p:pic>
        <p:pic>
          <p:nvPicPr>
            <p:cNvPr id="49" name="object 18">
              <a:extLst>
                <a:ext uri="{FF2B5EF4-FFF2-40B4-BE49-F238E27FC236}">
                  <a16:creationId xmlns:a16="http://schemas.microsoft.com/office/drawing/2014/main" id="{675AD17E-45A6-E5CE-82D9-309CEC09C37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546" y="414385"/>
              <a:ext cx="112362" cy="112229"/>
            </a:xfrm>
            <a:prstGeom prst="rect">
              <a:avLst/>
            </a:prstGeom>
          </p:spPr>
        </p:pic>
        <p:pic>
          <p:nvPicPr>
            <p:cNvPr id="50" name="object 19">
              <a:extLst>
                <a:ext uri="{FF2B5EF4-FFF2-40B4-BE49-F238E27FC236}">
                  <a16:creationId xmlns:a16="http://schemas.microsoft.com/office/drawing/2014/main" id="{7B8CE5E8-7FC4-346A-D9D6-37CC175307E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487" y="1286012"/>
              <a:ext cx="112362" cy="112230"/>
            </a:xfrm>
            <a:prstGeom prst="rect">
              <a:avLst/>
            </a:prstGeom>
          </p:spPr>
        </p:pic>
        <p:pic>
          <p:nvPicPr>
            <p:cNvPr id="51" name="object 20">
              <a:extLst>
                <a:ext uri="{FF2B5EF4-FFF2-40B4-BE49-F238E27FC236}">
                  <a16:creationId xmlns:a16="http://schemas.microsoft.com/office/drawing/2014/main" id="{35BB28F2-0245-90C1-1B32-CBFA702796F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0132" y="1041212"/>
              <a:ext cx="112381" cy="112249"/>
            </a:xfrm>
            <a:prstGeom prst="rect">
              <a:avLst/>
            </a:prstGeom>
          </p:spPr>
        </p:pic>
        <p:pic>
          <p:nvPicPr>
            <p:cNvPr id="52" name="object 21">
              <a:extLst>
                <a:ext uri="{FF2B5EF4-FFF2-40B4-BE49-F238E27FC236}">
                  <a16:creationId xmlns:a16="http://schemas.microsoft.com/office/drawing/2014/main" id="{C1326D06-081D-6A4C-3D64-F491A1ECC2E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2659" y="890039"/>
              <a:ext cx="112381" cy="11222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9818" y="84532"/>
            <a:ext cx="4335781" cy="12774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C74FD-9B05-46B6-B773-5D12E8F0F59A}" type="datetime1">
              <a:rPr lang="en-US" smtClean="0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A698CF9F-5523-ACE4-E476-086C6ED40C0A}"/>
              </a:ext>
            </a:extLst>
          </p:cNvPr>
          <p:cNvSpPr/>
          <p:nvPr userDrawn="1"/>
        </p:nvSpPr>
        <p:spPr>
          <a:xfrm>
            <a:off x="17489" y="0"/>
            <a:ext cx="18288000" cy="1791335"/>
          </a:xfrm>
          <a:custGeom>
            <a:avLst/>
            <a:gdLst/>
            <a:ahLst/>
            <a:cxnLst/>
            <a:rect l="l" t="t" r="r" b="b"/>
            <a:pathLst>
              <a:path w="18288000" h="1791335">
                <a:moveTo>
                  <a:pt x="18287998" y="1790988"/>
                </a:moveTo>
                <a:lnTo>
                  <a:pt x="0" y="1790988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790988"/>
                </a:lnTo>
                <a:close/>
              </a:path>
            </a:pathLst>
          </a:custGeom>
          <a:solidFill>
            <a:srgbClr val="0933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bg object 17">
            <a:extLst>
              <a:ext uri="{FF2B5EF4-FFF2-40B4-BE49-F238E27FC236}">
                <a16:creationId xmlns:a16="http://schemas.microsoft.com/office/drawing/2014/main" id="{BECE25B7-1515-AE43-8ACC-3FDD9101CECA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3369397" y="255739"/>
            <a:ext cx="2285999" cy="1352549"/>
          </a:xfrm>
          <a:prstGeom prst="rect">
            <a:avLst/>
          </a:prstGeom>
        </p:spPr>
      </p:pic>
      <p:pic>
        <p:nvPicPr>
          <p:cNvPr id="9" name="bg object 18">
            <a:extLst>
              <a:ext uri="{FF2B5EF4-FFF2-40B4-BE49-F238E27FC236}">
                <a16:creationId xmlns:a16="http://schemas.microsoft.com/office/drawing/2014/main" id="{84B55898-82FB-33BE-6E89-7504E1276730}"/>
              </a:ext>
            </a:extLst>
          </p:cNvPr>
          <p:cNvPicPr/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353787" y="332373"/>
            <a:ext cx="5095874" cy="1304924"/>
          </a:xfrm>
          <a:prstGeom prst="rect">
            <a:avLst/>
          </a:prstGeom>
        </p:spPr>
      </p:pic>
      <p:pic>
        <p:nvPicPr>
          <p:cNvPr id="10" name="bg object 19">
            <a:extLst>
              <a:ext uri="{FF2B5EF4-FFF2-40B4-BE49-F238E27FC236}">
                <a16:creationId xmlns:a16="http://schemas.microsoft.com/office/drawing/2014/main" id="{1064785A-6B37-BE16-938A-542FB3DEB41A}"/>
              </a:ext>
            </a:extLst>
          </p:cNvPr>
          <p:cNvPicPr/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5777874" y="147705"/>
            <a:ext cx="2510126" cy="1571624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85DAE55E-B996-77B2-6FFD-C23CE9812DD6}"/>
              </a:ext>
            </a:extLst>
          </p:cNvPr>
          <p:cNvSpPr txBox="1">
            <a:spLocks/>
          </p:cNvSpPr>
          <p:nvPr userDrawn="1"/>
        </p:nvSpPr>
        <p:spPr>
          <a:xfrm>
            <a:off x="1619818" y="84532"/>
            <a:ext cx="4335781" cy="1150058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650"/>
              </a:spcBef>
            </a:pPr>
            <a:r>
              <a:rPr lang="en-US" spc="345"/>
              <a:t>IEEE</a:t>
            </a:r>
            <a:r>
              <a:rPr lang="en-US" spc="150"/>
              <a:t> </a:t>
            </a:r>
            <a:r>
              <a:rPr lang="en-US" spc="425"/>
              <a:t>ETECOM</a:t>
            </a:r>
            <a:r>
              <a:rPr lang="en-US" spc="155"/>
              <a:t> </a:t>
            </a:r>
            <a:r>
              <a:rPr lang="en-US" b="0" spc="-20">
                <a:latin typeface="Times New Roman"/>
                <a:cs typeface="Times New Roman"/>
              </a:rPr>
              <a:t>2025</a:t>
            </a:r>
          </a:p>
          <a:p>
            <a:pPr marL="24130" marR="5080">
              <a:lnSpc>
                <a:spcPct val="106900"/>
              </a:lnSpc>
              <a:spcBef>
                <a:spcPts val="505"/>
              </a:spcBef>
            </a:pPr>
            <a:r>
              <a:rPr lang="en-US" sz="1200" b="0">
                <a:latin typeface="Times New Roman"/>
                <a:cs typeface="Times New Roman"/>
              </a:rPr>
              <a:t>IEEE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INTERNATIONAL</a:t>
            </a:r>
            <a:r>
              <a:rPr lang="en-US" sz="1200" b="0" spc="40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CONFERENCE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ON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EMERGING</a:t>
            </a:r>
            <a:r>
              <a:rPr lang="en-US" sz="1200" b="0" spc="80">
                <a:latin typeface="Times New Roman"/>
                <a:cs typeface="Times New Roman"/>
              </a:rPr>
              <a:t> </a:t>
            </a:r>
            <a:r>
              <a:rPr lang="en-US" sz="1200" b="0" spc="-10">
                <a:latin typeface="Times New Roman"/>
                <a:cs typeface="Times New Roman"/>
              </a:rPr>
              <a:t>TRENDS </a:t>
            </a:r>
            <a:r>
              <a:rPr lang="en-US" sz="1200" b="0">
                <a:latin typeface="Times New Roman"/>
                <a:cs typeface="Times New Roman"/>
              </a:rPr>
              <a:t>IN</a:t>
            </a:r>
            <a:r>
              <a:rPr lang="en-US" sz="1200" b="0" spc="9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ENGINEERING</a:t>
            </a:r>
            <a:r>
              <a:rPr lang="en-US" sz="1200" b="0" spc="10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AND</a:t>
            </a:r>
            <a:r>
              <a:rPr lang="en-US" sz="1200" b="0" spc="100">
                <a:latin typeface="Times New Roman"/>
                <a:cs typeface="Times New Roman"/>
              </a:rPr>
              <a:t> </a:t>
            </a:r>
            <a:r>
              <a:rPr lang="en-US" sz="1200" b="0" spc="-10">
                <a:latin typeface="Times New Roman"/>
                <a:cs typeface="Times New Roman"/>
              </a:rPr>
              <a:t>COMPUTING</a:t>
            </a:r>
            <a:endParaRPr lang="en-US" sz="1200" dirty="0">
              <a:latin typeface="Times New Roman"/>
              <a:cs typeface="Times New Roman"/>
            </a:endParaRPr>
          </a:p>
        </p:txBody>
      </p:sp>
      <p:grpSp>
        <p:nvGrpSpPr>
          <p:cNvPr id="12" name="object 3">
            <a:extLst>
              <a:ext uri="{FF2B5EF4-FFF2-40B4-BE49-F238E27FC236}">
                <a16:creationId xmlns:a16="http://schemas.microsoft.com/office/drawing/2014/main" id="{D2EB547E-D733-BF3D-4AA9-E94234CCBEA2}"/>
              </a:ext>
            </a:extLst>
          </p:cNvPr>
          <p:cNvGrpSpPr/>
          <p:nvPr userDrawn="1"/>
        </p:nvGrpSpPr>
        <p:grpSpPr>
          <a:xfrm>
            <a:off x="134811" y="17848"/>
            <a:ext cx="1340485" cy="1541145"/>
            <a:chOff x="134811" y="17848"/>
            <a:chExt cx="1340485" cy="1541145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26780CB0-90B0-0B57-4478-5EAE757EF7F9}"/>
                </a:ext>
              </a:extLst>
            </p:cNvPr>
            <p:cNvSpPr/>
            <p:nvPr/>
          </p:nvSpPr>
          <p:spPr>
            <a:xfrm>
              <a:off x="151248" y="685599"/>
              <a:ext cx="654050" cy="177800"/>
            </a:xfrm>
            <a:custGeom>
              <a:avLst/>
              <a:gdLst/>
              <a:ahLst/>
              <a:cxnLst/>
              <a:rect l="l" t="t" r="r" b="b"/>
              <a:pathLst>
                <a:path w="654050" h="177800">
                  <a:moveTo>
                    <a:pt x="0" y="0"/>
                  </a:moveTo>
                  <a:lnTo>
                    <a:pt x="243639" y="177636"/>
                  </a:lnTo>
                  <a:lnTo>
                    <a:pt x="395376" y="177636"/>
                  </a:lnTo>
                  <a:lnTo>
                    <a:pt x="653771" y="0"/>
                  </a:lnTo>
                </a:path>
              </a:pathLst>
            </a:custGeom>
            <a:ln w="328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43BC0F28-5FF8-E766-B7F7-9424D9652B0D}"/>
                </a:ext>
              </a:extLst>
            </p:cNvPr>
            <p:cNvSpPr/>
            <p:nvPr/>
          </p:nvSpPr>
          <p:spPr>
            <a:xfrm>
              <a:off x="151248" y="907611"/>
              <a:ext cx="365125" cy="189865"/>
            </a:xfrm>
            <a:custGeom>
              <a:avLst/>
              <a:gdLst/>
              <a:ahLst/>
              <a:cxnLst/>
              <a:rect l="l" t="t" r="r" b="b"/>
              <a:pathLst>
                <a:path w="365125" h="189865">
                  <a:moveTo>
                    <a:pt x="0" y="0"/>
                  </a:moveTo>
                  <a:lnTo>
                    <a:pt x="243639" y="189728"/>
                  </a:lnTo>
                  <a:lnTo>
                    <a:pt x="365071" y="189728"/>
                  </a:lnTo>
                </a:path>
              </a:pathLst>
            </a:custGeom>
            <a:ln w="328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1B43A621-1249-5236-02EF-2DBEB07FF254}"/>
                </a:ext>
              </a:extLst>
            </p:cNvPr>
            <p:cNvSpPr/>
            <p:nvPr/>
          </p:nvSpPr>
          <p:spPr>
            <a:xfrm>
              <a:off x="805023" y="957543"/>
              <a:ext cx="283845" cy="312420"/>
            </a:xfrm>
            <a:custGeom>
              <a:avLst/>
              <a:gdLst/>
              <a:ahLst/>
              <a:cxnLst/>
              <a:rect l="l" t="t" r="r" b="b"/>
              <a:pathLst>
                <a:path w="283844" h="312419">
                  <a:moveTo>
                    <a:pt x="0" y="312254"/>
                  </a:moveTo>
                  <a:lnTo>
                    <a:pt x="283826" y="151887"/>
                  </a:lnTo>
                  <a:lnTo>
                    <a:pt x="283826" y="0"/>
                  </a:lnTo>
                </a:path>
              </a:pathLst>
            </a:custGeom>
            <a:ln w="328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47EB25D4-05D1-6651-C6B0-137DFC54BC5D}"/>
                </a:ext>
              </a:extLst>
            </p:cNvPr>
            <p:cNvSpPr/>
            <p:nvPr/>
          </p:nvSpPr>
          <p:spPr>
            <a:xfrm>
              <a:off x="1033945" y="601227"/>
              <a:ext cx="252729" cy="650240"/>
            </a:xfrm>
            <a:custGeom>
              <a:avLst/>
              <a:gdLst/>
              <a:ahLst/>
              <a:cxnLst/>
              <a:rect l="l" t="t" r="r" b="b"/>
              <a:pathLst>
                <a:path w="252730" h="650240">
                  <a:moveTo>
                    <a:pt x="252670" y="649639"/>
                  </a:moveTo>
                  <a:lnTo>
                    <a:pt x="252670" y="163399"/>
                  </a:lnTo>
                  <a:lnTo>
                    <a:pt x="0" y="0"/>
                  </a:lnTo>
                </a:path>
              </a:pathLst>
            </a:custGeom>
            <a:ln w="328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6EEB9581-AFD0-52DA-6392-BEE7570455D0}"/>
                </a:ext>
              </a:extLst>
            </p:cNvPr>
            <p:cNvSpPr/>
            <p:nvPr/>
          </p:nvSpPr>
          <p:spPr>
            <a:xfrm>
              <a:off x="451072" y="371233"/>
              <a:ext cx="354330" cy="220979"/>
            </a:xfrm>
            <a:custGeom>
              <a:avLst/>
              <a:gdLst/>
              <a:ahLst/>
              <a:cxnLst/>
              <a:rect l="l" t="t" r="r" b="b"/>
              <a:pathLst>
                <a:path w="354330" h="220979">
                  <a:moveTo>
                    <a:pt x="353951" y="0"/>
                  </a:moveTo>
                  <a:lnTo>
                    <a:pt x="0" y="220809"/>
                  </a:lnTo>
                </a:path>
              </a:pathLst>
            </a:custGeom>
            <a:ln w="32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974BB10D-218F-4C34-451D-3D9B445DF726}"/>
                </a:ext>
              </a:extLst>
            </p:cNvPr>
            <p:cNvSpPr/>
            <p:nvPr/>
          </p:nvSpPr>
          <p:spPr>
            <a:xfrm>
              <a:off x="805023" y="34273"/>
              <a:ext cx="0" cy="332105"/>
            </a:xfrm>
            <a:custGeom>
              <a:avLst/>
              <a:gdLst/>
              <a:ahLst/>
              <a:cxnLst/>
              <a:rect l="l" t="t" r="r" b="b"/>
              <a:pathLst>
                <a:path h="332105">
                  <a:moveTo>
                    <a:pt x="0" y="0"/>
                  </a:moveTo>
                  <a:lnTo>
                    <a:pt x="0" y="332015"/>
                  </a:lnTo>
                </a:path>
              </a:pathLst>
            </a:custGeom>
            <a:ln w="328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96A610CC-066D-9F15-F3F2-6D628931AF54}"/>
                </a:ext>
              </a:extLst>
            </p:cNvPr>
            <p:cNvSpPr/>
            <p:nvPr/>
          </p:nvSpPr>
          <p:spPr>
            <a:xfrm>
              <a:off x="805023" y="290481"/>
              <a:ext cx="654050" cy="1252220"/>
            </a:xfrm>
            <a:custGeom>
              <a:avLst/>
              <a:gdLst/>
              <a:ahLst/>
              <a:cxnLst/>
              <a:rect l="l" t="t" r="r" b="b"/>
              <a:pathLst>
                <a:path w="654050" h="1252220">
                  <a:moveTo>
                    <a:pt x="0" y="617129"/>
                  </a:moveTo>
                  <a:lnTo>
                    <a:pt x="0" y="1251838"/>
                  </a:lnTo>
                  <a:lnTo>
                    <a:pt x="653771" y="874834"/>
                  </a:lnTo>
                  <a:lnTo>
                    <a:pt x="653771" y="120806"/>
                  </a:lnTo>
                  <a:lnTo>
                    <a:pt x="444266" y="0"/>
                  </a:lnTo>
                  <a:lnTo>
                    <a:pt x="444266" y="171455"/>
                  </a:lnTo>
                </a:path>
              </a:pathLst>
            </a:custGeom>
            <a:ln w="328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15E9F3BF-E072-9CC8-D3FD-52AF97F86B04}"/>
                </a:ext>
              </a:extLst>
            </p:cNvPr>
            <p:cNvSpPr/>
            <p:nvPr/>
          </p:nvSpPr>
          <p:spPr>
            <a:xfrm>
              <a:off x="151244" y="34280"/>
              <a:ext cx="862330" cy="1292860"/>
            </a:xfrm>
            <a:custGeom>
              <a:avLst/>
              <a:gdLst/>
              <a:ahLst/>
              <a:cxnLst/>
              <a:rect l="l" t="t" r="r" b="b"/>
              <a:pathLst>
                <a:path w="862330" h="1292860">
                  <a:moveTo>
                    <a:pt x="195212" y="1292712"/>
                  </a:moveTo>
                  <a:lnTo>
                    <a:pt x="0" y="1131031"/>
                  </a:lnTo>
                  <a:lnTo>
                    <a:pt x="0" y="377004"/>
                  </a:lnTo>
                  <a:lnTo>
                    <a:pt x="653771" y="0"/>
                  </a:lnTo>
                  <a:lnTo>
                    <a:pt x="861826" y="119956"/>
                  </a:lnTo>
                </a:path>
              </a:pathLst>
            </a:custGeom>
            <a:ln w="328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2">
              <a:extLst>
                <a:ext uri="{FF2B5EF4-FFF2-40B4-BE49-F238E27FC236}">
                  <a16:creationId xmlns:a16="http://schemas.microsoft.com/office/drawing/2014/main" id="{CB55BDDA-C17E-E990-A312-EB18DAAA3D1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8852" y="851502"/>
              <a:ext cx="112362" cy="112229"/>
            </a:xfrm>
            <a:prstGeom prst="rect">
              <a:avLst/>
            </a:prstGeom>
          </p:spPr>
        </p:pic>
        <p:pic>
          <p:nvPicPr>
            <p:cNvPr id="22" name="object 13">
              <a:extLst>
                <a:ext uri="{FF2B5EF4-FFF2-40B4-BE49-F238E27FC236}">
                  <a16:creationId xmlns:a16="http://schemas.microsoft.com/office/drawing/2014/main" id="{A72A8F24-A5A8-573E-0728-71185281328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4881" y="535945"/>
              <a:ext cx="112381" cy="112229"/>
            </a:xfrm>
            <a:prstGeom prst="rect">
              <a:avLst/>
            </a:prstGeom>
          </p:spPr>
        </p:pic>
        <p:pic>
          <p:nvPicPr>
            <p:cNvPr id="23" name="object 14">
              <a:extLst>
                <a:ext uri="{FF2B5EF4-FFF2-40B4-BE49-F238E27FC236}">
                  <a16:creationId xmlns:a16="http://schemas.microsoft.com/office/drawing/2014/main" id="{3AF132D0-00A6-2A60-BD0B-4F3A3CF182B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8852" y="315116"/>
              <a:ext cx="112362" cy="112229"/>
            </a:xfrm>
            <a:prstGeom prst="rect">
              <a:avLst/>
            </a:prstGeom>
          </p:spPr>
        </p:pic>
        <p:pic>
          <p:nvPicPr>
            <p:cNvPr id="24" name="object 15">
              <a:extLst>
                <a:ext uri="{FF2B5EF4-FFF2-40B4-BE49-F238E27FC236}">
                  <a16:creationId xmlns:a16="http://schemas.microsoft.com/office/drawing/2014/main" id="{453B31FE-B779-19EB-6250-FF68B74D526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1176" y="545120"/>
              <a:ext cx="112381" cy="112229"/>
            </a:xfrm>
            <a:prstGeom prst="rect">
              <a:avLst/>
            </a:prstGeom>
          </p:spPr>
        </p:pic>
        <p:pic>
          <p:nvPicPr>
            <p:cNvPr id="25" name="object 16">
              <a:extLst>
                <a:ext uri="{FF2B5EF4-FFF2-40B4-BE49-F238E27FC236}">
                  <a16:creationId xmlns:a16="http://schemas.microsoft.com/office/drawing/2014/main" id="{6546750E-420E-4351-CE59-68861708743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8852" y="624512"/>
              <a:ext cx="112362" cy="112230"/>
            </a:xfrm>
            <a:prstGeom prst="rect">
              <a:avLst/>
            </a:prstGeom>
          </p:spPr>
        </p:pic>
        <p:pic>
          <p:nvPicPr>
            <p:cNvPr id="26" name="object 17">
              <a:extLst>
                <a:ext uri="{FF2B5EF4-FFF2-40B4-BE49-F238E27FC236}">
                  <a16:creationId xmlns:a16="http://schemas.microsoft.com/office/drawing/2014/main" id="{2961766F-18F2-B7E5-C82D-C0255FE0E13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7754" y="114551"/>
              <a:ext cx="112381" cy="112229"/>
            </a:xfrm>
            <a:prstGeom prst="rect">
              <a:avLst/>
            </a:prstGeom>
          </p:spPr>
        </p:pic>
        <p:pic>
          <p:nvPicPr>
            <p:cNvPr id="27" name="object 18">
              <a:extLst>
                <a:ext uri="{FF2B5EF4-FFF2-40B4-BE49-F238E27FC236}">
                  <a16:creationId xmlns:a16="http://schemas.microsoft.com/office/drawing/2014/main" id="{351B2D52-3F71-D0D8-0188-CBD9CA1E5F9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90546" y="414385"/>
              <a:ext cx="112362" cy="112229"/>
            </a:xfrm>
            <a:prstGeom prst="rect">
              <a:avLst/>
            </a:prstGeom>
          </p:spPr>
        </p:pic>
        <p:pic>
          <p:nvPicPr>
            <p:cNvPr id="28" name="object 19">
              <a:extLst>
                <a:ext uri="{FF2B5EF4-FFF2-40B4-BE49-F238E27FC236}">
                  <a16:creationId xmlns:a16="http://schemas.microsoft.com/office/drawing/2014/main" id="{C344271B-EDC1-69BC-7C35-8F05F2994EA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7487" y="1286012"/>
              <a:ext cx="112362" cy="112230"/>
            </a:xfrm>
            <a:prstGeom prst="rect">
              <a:avLst/>
            </a:prstGeom>
          </p:spPr>
        </p:pic>
        <p:pic>
          <p:nvPicPr>
            <p:cNvPr id="29" name="object 20">
              <a:extLst>
                <a:ext uri="{FF2B5EF4-FFF2-40B4-BE49-F238E27FC236}">
                  <a16:creationId xmlns:a16="http://schemas.microsoft.com/office/drawing/2014/main" id="{B149FA60-8B8F-2D91-290E-21AD7FEF6500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0132" y="1041212"/>
              <a:ext cx="112381" cy="112249"/>
            </a:xfrm>
            <a:prstGeom prst="rect">
              <a:avLst/>
            </a:prstGeom>
          </p:spPr>
        </p:pic>
        <p:pic>
          <p:nvPicPr>
            <p:cNvPr id="30" name="object 21">
              <a:extLst>
                <a:ext uri="{FF2B5EF4-FFF2-40B4-BE49-F238E27FC236}">
                  <a16:creationId xmlns:a16="http://schemas.microsoft.com/office/drawing/2014/main" id="{F70CC209-762A-7AE5-211B-CC475DD3539A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2659" y="890039"/>
              <a:ext cx="112381" cy="11222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7" r:id="rId3"/>
    <p:sldLayoutId id="2147483669" r:id="rId4"/>
    <p:sldLayoutId id="2147483666" r:id="rId5"/>
    <p:sldLayoutId id="2147483664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11507253" y="1866900"/>
            <a:ext cx="6774815" cy="14712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algn="ctr">
              <a:lnSpc>
                <a:spcPts val="2550"/>
              </a:lnSpc>
              <a:spcBef>
                <a:spcPts val="85"/>
              </a:spcBef>
            </a:pPr>
            <a:r>
              <a:rPr sz="2000" b="1" spc="65" dirty="0">
                <a:solidFill>
                  <a:srgbClr val="001B72"/>
                </a:solidFill>
                <a:latin typeface="Tahoma"/>
                <a:cs typeface="Tahoma"/>
              </a:rPr>
              <a:t>2025</a:t>
            </a:r>
            <a:r>
              <a:rPr sz="2000" b="1" spc="295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spc="120" dirty="0">
                <a:solidFill>
                  <a:srgbClr val="001B72"/>
                </a:solidFill>
                <a:latin typeface="Tahoma"/>
                <a:cs typeface="Tahoma"/>
              </a:rPr>
              <a:t>IEEE</a:t>
            </a:r>
            <a:r>
              <a:rPr sz="2000" b="1" spc="295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spc="165" dirty="0">
                <a:solidFill>
                  <a:srgbClr val="001B72"/>
                </a:solidFill>
                <a:latin typeface="Tahoma"/>
                <a:cs typeface="Tahoma"/>
              </a:rPr>
              <a:t>INTERNATIONAL</a:t>
            </a:r>
            <a:r>
              <a:rPr sz="2000" b="1" spc="300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spc="245" dirty="0">
                <a:solidFill>
                  <a:srgbClr val="001B72"/>
                </a:solidFill>
                <a:latin typeface="Tahoma"/>
                <a:cs typeface="Tahoma"/>
              </a:rPr>
              <a:t>CONFERENCE</a:t>
            </a:r>
            <a:r>
              <a:rPr sz="2000" b="1" spc="295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spc="175" dirty="0">
                <a:solidFill>
                  <a:srgbClr val="001B72"/>
                </a:solidFill>
                <a:latin typeface="Tahoma"/>
                <a:cs typeface="Tahoma"/>
              </a:rPr>
              <a:t>ON </a:t>
            </a:r>
            <a:r>
              <a:rPr sz="2000" b="1" spc="165" dirty="0">
                <a:solidFill>
                  <a:srgbClr val="001B72"/>
                </a:solidFill>
                <a:latin typeface="Tahoma"/>
                <a:cs typeface="Tahoma"/>
              </a:rPr>
              <a:t>EMERGING</a:t>
            </a:r>
            <a:r>
              <a:rPr sz="2000" b="1" spc="275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spc="195" dirty="0">
                <a:solidFill>
                  <a:srgbClr val="001B72"/>
                </a:solidFill>
                <a:latin typeface="Tahoma"/>
                <a:cs typeface="Tahoma"/>
              </a:rPr>
              <a:t>TRENDS</a:t>
            </a:r>
            <a:r>
              <a:rPr sz="2000" b="1" spc="280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1B72"/>
                </a:solidFill>
                <a:latin typeface="Tahoma"/>
                <a:cs typeface="Tahoma"/>
              </a:rPr>
              <a:t>IN</a:t>
            </a:r>
            <a:r>
              <a:rPr sz="2000" b="1" spc="280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spc="145" dirty="0">
                <a:solidFill>
                  <a:srgbClr val="001B72"/>
                </a:solidFill>
                <a:latin typeface="Tahoma"/>
                <a:cs typeface="Tahoma"/>
              </a:rPr>
              <a:t>ENGINEERING</a:t>
            </a:r>
            <a:r>
              <a:rPr sz="2000" b="1" spc="280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spc="-225" dirty="0">
                <a:solidFill>
                  <a:srgbClr val="001B72"/>
                </a:solidFill>
                <a:latin typeface="Tahoma"/>
                <a:cs typeface="Tahoma"/>
              </a:rPr>
              <a:t>A</a:t>
            </a:r>
            <a:r>
              <a:rPr sz="2000" u="heavy" spc="30" dirty="0">
                <a:solidFill>
                  <a:srgbClr val="001B72"/>
                </a:solidFill>
                <a:uFill>
                  <a:solidFill>
                    <a:srgbClr val="12219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spc="165" dirty="0">
                <a:solidFill>
                  <a:srgbClr val="001B72"/>
                </a:solidFill>
                <a:latin typeface="Tahoma"/>
                <a:cs typeface="Tahoma"/>
              </a:rPr>
              <a:t>ND </a:t>
            </a:r>
            <a:r>
              <a:rPr sz="2000" b="1" spc="190" dirty="0">
                <a:solidFill>
                  <a:srgbClr val="001B72"/>
                </a:solidFill>
                <a:latin typeface="Tahoma"/>
                <a:cs typeface="Tahoma"/>
              </a:rPr>
              <a:t>COMPUTING</a:t>
            </a:r>
            <a:r>
              <a:rPr sz="2000" b="1" spc="320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spc="155" dirty="0">
                <a:solidFill>
                  <a:srgbClr val="001B72"/>
                </a:solidFill>
                <a:latin typeface="Tahoma"/>
                <a:cs typeface="Tahoma"/>
              </a:rPr>
              <a:t>(ETECOM)</a:t>
            </a:r>
            <a:endParaRPr sz="2000" dirty="0">
              <a:latin typeface="Tahoma"/>
              <a:cs typeface="Tahoma"/>
            </a:endParaRPr>
          </a:p>
          <a:p>
            <a:pPr marR="188595" algn="ctr">
              <a:lnSpc>
                <a:spcPct val="100000"/>
              </a:lnSpc>
              <a:spcBef>
                <a:spcPts val="1530"/>
              </a:spcBef>
            </a:pPr>
            <a:r>
              <a:rPr sz="1850" b="1" spc="70" dirty="0">
                <a:solidFill>
                  <a:srgbClr val="001B72"/>
                </a:solidFill>
                <a:latin typeface="Tahoma"/>
                <a:cs typeface="Tahoma"/>
              </a:rPr>
              <a:t>29-</a:t>
            </a:r>
            <a:r>
              <a:rPr sz="1850" b="1" spc="60" dirty="0">
                <a:solidFill>
                  <a:srgbClr val="001B72"/>
                </a:solidFill>
                <a:latin typeface="Tahoma"/>
                <a:cs typeface="Tahoma"/>
              </a:rPr>
              <a:t>30</a:t>
            </a:r>
            <a:r>
              <a:rPr sz="1850" b="1" spc="210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1850" b="1" spc="200" dirty="0">
                <a:solidFill>
                  <a:srgbClr val="001B72"/>
                </a:solidFill>
                <a:latin typeface="Tahoma"/>
                <a:cs typeface="Tahoma"/>
              </a:rPr>
              <a:t>OCTOBER</a:t>
            </a:r>
            <a:r>
              <a:rPr sz="1850" b="1" spc="215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1850" b="1" spc="175" dirty="0">
                <a:solidFill>
                  <a:srgbClr val="001B72"/>
                </a:solidFill>
                <a:latin typeface="Tahoma"/>
                <a:cs typeface="Tahoma"/>
              </a:rPr>
              <a:t>2</a:t>
            </a:r>
            <a:r>
              <a:rPr sz="1850" b="1" spc="-405" dirty="0">
                <a:solidFill>
                  <a:srgbClr val="001B72"/>
                </a:solidFill>
                <a:latin typeface="Tahoma"/>
                <a:cs typeface="Tahoma"/>
              </a:rPr>
              <a:t>0</a:t>
            </a:r>
            <a:r>
              <a:rPr sz="1850" u="heavy" spc="105" dirty="0">
                <a:solidFill>
                  <a:srgbClr val="001B72"/>
                </a:solidFill>
                <a:uFill>
                  <a:solidFill>
                    <a:srgbClr val="12219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50" b="1" spc="-25" dirty="0">
                <a:solidFill>
                  <a:srgbClr val="001B72"/>
                </a:solidFill>
                <a:latin typeface="Tahoma"/>
                <a:cs typeface="Tahoma"/>
              </a:rPr>
              <a:t>25</a:t>
            </a:r>
            <a:endParaRPr sz="185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16000" y="5455254"/>
            <a:ext cx="6261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i="1" dirty="0">
                <a:solidFill>
                  <a:srgbClr val="A0073D"/>
                </a:solidFill>
                <a:latin typeface="Verdana"/>
                <a:cs typeface="Verdana"/>
              </a:rPr>
              <a:t>PRESENTATION</a:t>
            </a:r>
            <a:r>
              <a:rPr sz="4000" b="1" i="1" spc="114" dirty="0">
                <a:solidFill>
                  <a:srgbClr val="A0073D"/>
                </a:solidFill>
                <a:latin typeface="Verdana"/>
                <a:cs typeface="Verdana"/>
              </a:rPr>
              <a:t> </a:t>
            </a:r>
            <a:r>
              <a:rPr sz="4000" b="1" i="1" spc="-114" dirty="0">
                <a:solidFill>
                  <a:srgbClr val="A0073D"/>
                </a:solidFill>
                <a:latin typeface="Verdana"/>
                <a:cs typeface="Verdana"/>
              </a:rPr>
              <a:t>TITLE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0491" y="6784337"/>
            <a:ext cx="6843395" cy="18859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857375">
              <a:lnSpc>
                <a:spcPct val="100000"/>
              </a:lnSpc>
              <a:spcBef>
                <a:spcPts val="550"/>
              </a:spcBef>
            </a:pPr>
            <a:r>
              <a:rPr sz="2650" spc="-204" dirty="0">
                <a:solidFill>
                  <a:srgbClr val="001B72"/>
                </a:solidFill>
                <a:latin typeface="Arial Black"/>
                <a:cs typeface="Arial Black"/>
              </a:rPr>
              <a:t>Presented</a:t>
            </a:r>
            <a:r>
              <a:rPr sz="2650" spc="-160" dirty="0">
                <a:solidFill>
                  <a:srgbClr val="001B72"/>
                </a:solidFill>
                <a:latin typeface="Arial Black"/>
                <a:cs typeface="Arial Black"/>
              </a:rPr>
              <a:t> </a:t>
            </a:r>
            <a:r>
              <a:rPr sz="2650" spc="-170" dirty="0">
                <a:solidFill>
                  <a:srgbClr val="001B72"/>
                </a:solidFill>
                <a:latin typeface="Arial Black"/>
                <a:cs typeface="Arial Black"/>
              </a:rPr>
              <a:t>by</a:t>
            </a:r>
            <a:r>
              <a:rPr sz="2650" spc="-160" dirty="0">
                <a:solidFill>
                  <a:srgbClr val="001B72"/>
                </a:solidFill>
                <a:latin typeface="Arial Black"/>
                <a:cs typeface="Arial Black"/>
              </a:rPr>
              <a:t> </a:t>
            </a:r>
            <a:r>
              <a:rPr sz="2650" spc="-165" dirty="0">
                <a:solidFill>
                  <a:srgbClr val="001B72"/>
                </a:solidFill>
                <a:latin typeface="Arial Black"/>
                <a:cs typeface="Arial Black"/>
              </a:rPr>
              <a:t>:</a:t>
            </a:r>
            <a:r>
              <a:rPr sz="2650" spc="-295" dirty="0">
                <a:solidFill>
                  <a:srgbClr val="001B72"/>
                </a:solidFill>
                <a:latin typeface="Arial Black"/>
                <a:cs typeface="Arial Black"/>
              </a:rPr>
              <a:t> </a:t>
            </a:r>
            <a:r>
              <a:rPr sz="2650" spc="-210" dirty="0">
                <a:solidFill>
                  <a:srgbClr val="001B72"/>
                </a:solidFill>
                <a:latin typeface="Arial Black"/>
                <a:cs typeface="Arial Black"/>
              </a:rPr>
              <a:t>Presenter</a:t>
            </a:r>
            <a:r>
              <a:rPr sz="2650" spc="-155" dirty="0">
                <a:solidFill>
                  <a:srgbClr val="001B72"/>
                </a:solidFill>
                <a:latin typeface="Arial Black"/>
                <a:cs typeface="Arial Black"/>
              </a:rPr>
              <a:t> </a:t>
            </a:r>
            <a:r>
              <a:rPr sz="2650" spc="-300" dirty="0">
                <a:solidFill>
                  <a:srgbClr val="001B72"/>
                </a:solidFill>
                <a:latin typeface="Arial Black"/>
                <a:cs typeface="Arial Black"/>
              </a:rPr>
              <a:t>Name</a:t>
            </a:r>
            <a:endParaRPr sz="2650" dirty="0">
              <a:latin typeface="Arial Black"/>
              <a:cs typeface="Arial Black"/>
            </a:endParaRPr>
          </a:p>
          <a:p>
            <a:pPr marL="1857375">
              <a:lnSpc>
                <a:spcPct val="100000"/>
              </a:lnSpc>
              <a:spcBef>
                <a:spcPts val="445"/>
              </a:spcBef>
            </a:pPr>
            <a:r>
              <a:rPr sz="2650" spc="-10" dirty="0">
                <a:solidFill>
                  <a:srgbClr val="001B72"/>
                </a:solidFill>
                <a:latin typeface="Arial MT"/>
                <a:cs typeface="Arial MT"/>
              </a:rPr>
              <a:t>Affiliation</a:t>
            </a:r>
            <a:endParaRPr sz="26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175"/>
              </a:spcBef>
            </a:pPr>
            <a:endParaRPr sz="26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B0C90"/>
                </a:solidFill>
                <a:latin typeface="Arial Black"/>
                <a:cs typeface="Arial Black"/>
              </a:rPr>
              <a:t>CO-</a:t>
            </a:r>
            <a:r>
              <a:rPr sz="1800" spc="-10" dirty="0">
                <a:solidFill>
                  <a:srgbClr val="1B0C90"/>
                </a:solidFill>
                <a:latin typeface="Arial Black"/>
                <a:cs typeface="Arial Black"/>
              </a:rPr>
              <a:t>AUTHORS: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D657A1-27A2-D138-6B12-059CF0DD0B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6082-CE5C-1965-C7B2-1939CB6A3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1125" y="3539111"/>
            <a:ext cx="2532379" cy="49244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Content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640AC-B27E-26EF-6BD8-70EEBE24863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8763000" y="4381500"/>
            <a:ext cx="7772400" cy="464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82593-8131-4AB7-4761-C79085BE54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2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BE7981-6310-1064-205B-EAE27C7C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3AE78B-6026-7113-40C4-14FD9C865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BC3936-0BD6-0575-BF5C-AF6996CF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1E4A-608F-4ADE-886B-FA984A8E6B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7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90C7BA-40EF-1F78-5C6E-4200D97AE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DAB95D-CDC7-4272-13AF-87ED29C12F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A0CEE8-FEFE-D422-186C-568C16DF05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AE5387-3B37-D627-1E04-EA94018C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1E4A-608F-4ADE-886B-FA984A8E6B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3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F3D4BA-C098-E0C0-DD66-614A5E30D8E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0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35</Words>
  <Application>Microsoft Office PowerPoint</Application>
  <PresentationFormat>Custom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Aptos</vt:lpstr>
      <vt:lpstr>Arial Black</vt:lpstr>
      <vt:lpstr>Arial MT</vt:lpstr>
      <vt:lpstr>Calibri</vt:lpstr>
      <vt:lpstr>Tahoma</vt:lpstr>
      <vt:lpstr>Times New Roman</vt:lpstr>
      <vt:lpstr>Trebuchet MS</vt:lpstr>
      <vt:lpstr>Verdana</vt:lpstr>
      <vt:lpstr>Office Theme</vt:lpstr>
      <vt:lpstr>PowerPoint Presentation</vt:lpstr>
      <vt:lpstr>Content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ETECOM2025  Presentation</dc:title>
  <dc:creator>Lilibeth Serencio Azuela</dc:creator>
  <cp:keywords>DAG0O0t9j-k,BAFRkR4L4gs,0</cp:keywords>
  <cp:lastModifiedBy>Alaaeddine Ramadan</cp:lastModifiedBy>
  <cp:revision>6</cp:revision>
  <dcterms:created xsi:type="dcterms:W3CDTF">2025-09-28T13:56:47Z</dcterms:created>
  <dcterms:modified xsi:type="dcterms:W3CDTF">2025-09-30T08:56:37Z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2025-09-28T00:00:00Z</vt:filetime>
  </property>
  <property fmtid="{D5CDD505-2E9C-101B-9397-08002B2CF9AE}" pid="3" name="Creator">
    <vt:lpwstr>Canva</vt:lpwstr>
  </property>
  <property fmtid="{D5CDD505-2E9C-101B-9397-08002B2CF9AE}" pid="4" name="LastSaved">
    <vt:filetime>2025-09-28T00:00:00Z</vt:filetime>
  </property>
  <property fmtid="{D5CDD505-2E9C-101B-9397-08002B2CF9AE}" pid="5" name="Producer">
    <vt:lpwstr>Canva</vt:lpwstr>
  </property>
</Properties>
</file>